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7"/>
  </p:notesMasterIdLst>
  <p:sldIdLst>
    <p:sldId id="267" r:id="rId2"/>
    <p:sldId id="1335" r:id="rId3"/>
    <p:sldId id="1367" r:id="rId4"/>
    <p:sldId id="1302" r:id="rId5"/>
    <p:sldId id="1368" r:id="rId6"/>
    <p:sldId id="1369" r:id="rId7"/>
    <p:sldId id="1370" r:id="rId8"/>
    <p:sldId id="1371" r:id="rId9"/>
    <p:sldId id="1325" r:id="rId10"/>
    <p:sldId id="1307" r:id="rId11"/>
    <p:sldId id="1333" r:id="rId12"/>
    <p:sldId id="1372" r:id="rId13"/>
    <p:sldId id="1373" r:id="rId14"/>
    <p:sldId id="1374" r:id="rId15"/>
    <p:sldId id="1375" r:id="rId16"/>
    <p:sldId id="1376" r:id="rId17"/>
    <p:sldId id="1377" r:id="rId18"/>
    <p:sldId id="1392" r:id="rId19"/>
    <p:sldId id="1378" r:id="rId20"/>
    <p:sldId id="1379" r:id="rId21"/>
    <p:sldId id="1380" r:id="rId22"/>
    <p:sldId id="1393" r:id="rId23"/>
    <p:sldId id="1384" r:id="rId24"/>
    <p:sldId id="1382" r:id="rId25"/>
    <p:sldId id="1381" r:id="rId26"/>
    <p:sldId id="1386" r:id="rId27"/>
    <p:sldId id="1387" r:id="rId28"/>
    <p:sldId id="1394" r:id="rId29"/>
    <p:sldId id="1383" r:id="rId30"/>
    <p:sldId id="1385" r:id="rId31"/>
    <p:sldId id="1388" r:id="rId32"/>
    <p:sldId id="1389" r:id="rId33"/>
    <p:sldId id="1390" r:id="rId34"/>
    <p:sldId id="1391" r:id="rId35"/>
    <p:sldId id="257" r:id="rId3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stin Moothart" initials="AM" lastIdx="19" clrIdx="0">
    <p:extLst>
      <p:ext uri="{19B8F6BF-5375-455C-9EA6-DF929625EA0E}">
        <p15:presenceInfo xmlns:p15="http://schemas.microsoft.com/office/powerpoint/2012/main" userId="S::austin.moothart@r3.com::fceba86f-5d8b-4474-a0a7-2c05bbbce5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1D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2"/>
    <p:restoredTop sz="97871"/>
  </p:normalViewPr>
  <p:slideViewPr>
    <p:cSldViewPr snapToGrid="0" snapToObjects="1">
      <p:cViewPr varScale="1">
        <p:scale>
          <a:sx n="175" d="100"/>
          <a:sy n="175" d="100"/>
        </p:scale>
        <p:origin x="72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8DDE-CD08-B348-8984-86DA771519FE}" type="datetimeFigureOut">
              <a:rPr lang="en-US" smtClean="0"/>
              <a:t>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2497A2-819A-0645-B724-14EA5E268AF5}" type="slidenum">
              <a:rPr lang="en-US" smtClean="0"/>
              <a:t>‹#›</a:t>
            </a:fld>
            <a:endParaRPr lang="en-US"/>
          </a:p>
        </p:txBody>
      </p:sp>
    </p:spTree>
    <p:extLst>
      <p:ext uri="{BB962C8B-B14F-4D97-AF65-F5344CB8AC3E}">
        <p14:creationId xmlns:p14="http://schemas.microsoft.com/office/powerpoint/2010/main" val="2148777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058864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95019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7256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687857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785259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53343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335120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91406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312941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1701338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159874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07525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985630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81523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816094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99964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349808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42708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932631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10391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423411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907965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157027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23177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2AEF-25E6-0F41-B382-D453755B64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Poppins ExtraLight"/>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Poppins ExtraLight"/>
            </a:endParaRPr>
          </a:p>
        </p:txBody>
      </p:sp>
    </p:spTree>
    <p:extLst>
      <p:ext uri="{BB962C8B-B14F-4D97-AF65-F5344CB8AC3E}">
        <p14:creationId xmlns:p14="http://schemas.microsoft.com/office/powerpoint/2010/main" val="393883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r3.com/" TargetMode="External"/><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283ED4-856D-B64A-AD18-471B9545FB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469819"/>
          </a:xfrm>
          <a:prstGeom prst="rect">
            <a:avLst/>
          </a:prstGeom>
        </p:spPr>
      </p:pic>
      <p:sp>
        <p:nvSpPr>
          <p:cNvPr id="26" name="Title Text">
            <a:extLst>
              <a:ext uri="{FF2B5EF4-FFF2-40B4-BE49-F238E27FC236}">
                <a16:creationId xmlns:a16="http://schemas.microsoft.com/office/drawing/2014/main" id="{6959E48D-776C-3849-8BF5-2702248FA242}"/>
              </a:ext>
            </a:extLst>
          </p:cNvPr>
          <p:cNvSpPr txBox="1">
            <a:spLocks noGrp="1"/>
          </p:cNvSpPr>
          <p:nvPr>
            <p:ph type="title" hasCustomPrompt="1"/>
          </p:nvPr>
        </p:nvSpPr>
        <p:spPr>
          <a:xfrm>
            <a:off x="2344863" y="2410998"/>
            <a:ext cx="4802333" cy="1743075"/>
          </a:xfrm>
          <a:prstGeom prst="rect">
            <a:avLst/>
          </a:prstGeom>
        </p:spPr>
        <p:txBody>
          <a:bodyPr anchor="b"/>
          <a:lstStyle>
            <a:lvl1pPr>
              <a:defRPr b="0" i="0">
                <a:solidFill>
                  <a:schemeClr val="accent4">
                    <a:lumMod val="10000"/>
                  </a:schemeClr>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27" name="Line">
            <a:extLst>
              <a:ext uri="{FF2B5EF4-FFF2-40B4-BE49-F238E27FC236}">
                <a16:creationId xmlns:a16="http://schemas.microsoft.com/office/drawing/2014/main" id="{C9F54972-3E58-CE40-AE2C-58DA5C297E14}"/>
              </a:ext>
            </a:extLst>
          </p:cNvPr>
          <p:cNvSpPr/>
          <p:nvPr userDrawn="1"/>
        </p:nvSpPr>
        <p:spPr>
          <a:xfrm>
            <a:off x="3285968" y="4341023"/>
            <a:ext cx="2581589" cy="0"/>
          </a:xfrm>
          <a:prstGeom prst="line">
            <a:avLst/>
          </a:prstGeom>
          <a:ln w="38100">
            <a:solidFill>
              <a:srgbClr val="FFFFFF">
                <a:alpha val="50000"/>
              </a:srgbClr>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29" name="Body Level One…">
            <a:extLst>
              <a:ext uri="{FF2B5EF4-FFF2-40B4-BE49-F238E27FC236}">
                <a16:creationId xmlns:a16="http://schemas.microsoft.com/office/drawing/2014/main" id="{81D83B31-B873-824B-8B89-64C0210C9FA8}"/>
              </a:ext>
            </a:extLst>
          </p:cNvPr>
          <p:cNvSpPr txBox="1">
            <a:spLocks noGrp="1"/>
          </p:cNvSpPr>
          <p:nvPr>
            <p:ph type="body" sz="quarter" idx="1" hasCustomPrompt="1"/>
          </p:nvPr>
        </p:nvSpPr>
        <p:spPr>
          <a:xfrm>
            <a:off x="2363914" y="4485110"/>
            <a:ext cx="4783282" cy="439118"/>
          </a:xfrm>
          <a:prstGeom prst="rect">
            <a:avLst/>
          </a:prstGeom>
        </p:spPr>
        <p:txBody>
          <a:bodyPr anchor="t">
            <a:noAutofit/>
          </a:bodyPr>
          <a:lstStyle>
            <a:lvl1pPr marL="0" indent="0">
              <a:spcBef>
                <a:spcPts val="1125"/>
              </a:spcBef>
              <a:buSzTx/>
              <a:buNone/>
              <a:defRPr sz="1100" b="0" i="0" cap="none" spc="113">
                <a:solidFill>
                  <a:schemeClr val="accent4">
                    <a:lumMod val="10000"/>
                  </a:schemeClr>
                </a:solidFill>
                <a:latin typeface="Calibri Regular" charset="0"/>
                <a:ea typeface="Calibri Regular" charset="0"/>
                <a:cs typeface="Calibri Regular" charset="0"/>
                <a:sym typeface="Poppins Medium"/>
              </a:defRPr>
            </a:lvl1pPr>
            <a:lvl2pPr marL="0" indent="85725">
              <a:spcBef>
                <a:spcPts val="1125"/>
              </a:spcBef>
              <a:buSzTx/>
              <a:buNone/>
              <a:defRPr sz="1100" b="0" i="0" cap="all" spc="113">
                <a:solidFill>
                  <a:schemeClr val="accent4">
                    <a:lumMod val="10000"/>
                  </a:schemeClr>
                </a:solidFill>
                <a:latin typeface="Calibri Regular" charset="0"/>
                <a:ea typeface="Calibri Regular" charset="0"/>
                <a:cs typeface="Calibri Regular" charset="0"/>
                <a:sym typeface="Poppins Medium"/>
              </a:defRPr>
            </a:lvl2pPr>
            <a:lvl3pPr marL="0" indent="171450">
              <a:spcBef>
                <a:spcPts val="1125"/>
              </a:spcBef>
              <a:buSzTx/>
              <a:buNone/>
              <a:defRPr sz="1100" b="0" i="0" cap="all" spc="113">
                <a:solidFill>
                  <a:schemeClr val="accent4">
                    <a:lumMod val="10000"/>
                  </a:schemeClr>
                </a:solidFill>
                <a:latin typeface="Calibri Regular" charset="0"/>
                <a:ea typeface="Calibri Regular" charset="0"/>
                <a:cs typeface="Calibri Regular" charset="0"/>
                <a:sym typeface="Poppins Medium"/>
              </a:defRPr>
            </a:lvl3pPr>
            <a:lvl4pPr marL="0" indent="257175">
              <a:spcBef>
                <a:spcPts val="1125"/>
              </a:spcBef>
              <a:buSzTx/>
              <a:buNone/>
              <a:defRPr sz="1100" b="0" i="0" cap="all" spc="113">
                <a:solidFill>
                  <a:schemeClr val="accent4">
                    <a:lumMod val="10000"/>
                  </a:schemeClr>
                </a:solidFill>
                <a:latin typeface="Calibri Regular" charset="0"/>
                <a:ea typeface="Calibri Regular" charset="0"/>
                <a:cs typeface="Calibri Regular" charset="0"/>
                <a:sym typeface="Poppins Medium"/>
              </a:defRPr>
            </a:lvl4pPr>
            <a:lvl5pPr marL="0" indent="342900">
              <a:spcBef>
                <a:spcPts val="1125"/>
              </a:spcBef>
              <a:buSzTx/>
              <a:buNone/>
              <a:defRPr sz="1100" b="0" i="0" cap="all" spc="113">
                <a:solidFill>
                  <a:schemeClr val="accent4">
                    <a:lumMod val="10000"/>
                  </a:schemeClr>
                </a:solidFill>
                <a:latin typeface="Calibri Regular" charset="0"/>
                <a:ea typeface="Calibri Regular" charset="0"/>
                <a:cs typeface="Calibri Regular" charset="0"/>
                <a:sym typeface="Poppins Medium"/>
              </a:defRPr>
            </a:lvl5pPr>
          </a:lstStyle>
          <a:p>
            <a:pPr lvl="0"/>
            <a:r>
              <a:rPr lang="en-US" dirty="0"/>
              <a:t>Calibri Regular 11pt – ALL CAPS FOR SUBTITLE</a:t>
            </a:r>
          </a:p>
        </p:txBody>
      </p:sp>
      <p:pic>
        <p:nvPicPr>
          <p:cNvPr id="31" name="Picture 30">
            <a:extLst>
              <a:ext uri="{FF2B5EF4-FFF2-40B4-BE49-F238E27FC236}">
                <a16:creationId xmlns:a16="http://schemas.microsoft.com/office/drawing/2014/main" id="{7E6AD140-1266-2042-AA1A-7BD480CDA3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2020" y="442570"/>
            <a:ext cx="1098848" cy="1098848"/>
          </a:xfrm>
          <a:prstGeom prst="rect">
            <a:avLst/>
          </a:prstGeom>
        </p:spPr>
      </p:pic>
      <p:sp>
        <p:nvSpPr>
          <p:cNvPr id="32" name="Line">
            <a:extLst>
              <a:ext uri="{FF2B5EF4-FFF2-40B4-BE49-F238E27FC236}">
                <a16:creationId xmlns:a16="http://schemas.microsoft.com/office/drawing/2014/main" id="{021D1CD8-183D-8643-B8C7-CBF06D7035F3}"/>
              </a:ext>
            </a:extLst>
          </p:cNvPr>
          <p:cNvSpPr/>
          <p:nvPr userDrawn="1"/>
        </p:nvSpPr>
        <p:spPr>
          <a:xfrm flipV="1">
            <a:off x="2411382" y="4275707"/>
            <a:ext cx="3456175" cy="6348"/>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dirty="0"/>
          </a:p>
        </p:txBody>
      </p:sp>
    </p:spTree>
    <p:extLst>
      <p:ext uri="{BB962C8B-B14F-4D97-AF65-F5344CB8AC3E}">
        <p14:creationId xmlns:p14="http://schemas.microsoft.com/office/powerpoint/2010/main" val="351134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descr="A picture containing building, sitting, man, white&#10;&#10;Description automatically generated">
            <a:extLst>
              <a:ext uri="{FF2B5EF4-FFF2-40B4-BE49-F238E27FC236}">
                <a16:creationId xmlns:a16="http://schemas.microsoft.com/office/drawing/2014/main" id="{8910EE30-15CB-8848-AC5F-AB27B8957D9C}"/>
              </a:ext>
            </a:extLst>
          </p:cNvPr>
          <p:cNvPicPr>
            <a:picLocks noChangeAspect="1"/>
          </p:cNvPicPr>
          <p:nvPr userDrawn="1"/>
        </p:nvPicPr>
        <p:blipFill>
          <a:blip r:embed="rId2">
            <a:alphaModFix amt="56000"/>
          </a:blip>
          <a:stretch>
            <a:fillRect/>
          </a:stretch>
        </p:blipFill>
        <p:spPr>
          <a:xfrm>
            <a:off x="0" y="0"/>
            <a:ext cx="9144000" cy="5143500"/>
          </a:xfrm>
          <a:prstGeom prst="rect">
            <a:avLst/>
          </a:prstGeom>
        </p:spPr>
      </p:pic>
      <p:sp>
        <p:nvSpPr>
          <p:cNvPr id="34" name="Rectangle 33">
            <a:extLst>
              <a:ext uri="{FF2B5EF4-FFF2-40B4-BE49-F238E27FC236}">
                <a16:creationId xmlns:a16="http://schemas.microsoft.com/office/drawing/2014/main" id="{6146170E-0064-FE40-8C30-66488576D448}"/>
              </a:ext>
            </a:extLst>
          </p:cNvPr>
          <p:cNvSpPr/>
          <p:nvPr userDrawn="1"/>
        </p:nvSpPr>
        <p:spPr>
          <a:xfrm>
            <a:off x="5391392" y="2341774"/>
            <a:ext cx="1329167" cy="507831"/>
          </a:xfrm>
          <a:prstGeom prst="rect">
            <a:avLst/>
          </a:prstGeom>
        </p:spPr>
        <p:txBody>
          <a:bodyPr wrap="square">
            <a:spAutoFit/>
          </a:bodyPr>
          <a:lstStyle/>
          <a:p>
            <a:r>
              <a:rPr lang="en-GB" sz="900" b="1" i="0" dirty="0">
                <a:solidFill>
                  <a:schemeClr val="bg2"/>
                </a:solidFill>
                <a:latin typeface="Calibri Regular" charset="0"/>
                <a:cs typeface="Calibri Regular" charset="0"/>
              </a:rPr>
              <a:t>London</a:t>
            </a:r>
          </a:p>
          <a:p>
            <a:r>
              <a:rPr lang="en-GB" sz="900" b="0" i="0" dirty="0">
                <a:solidFill>
                  <a:schemeClr val="bg2"/>
                </a:solidFill>
                <a:latin typeface="Calibri Regular" charset="0"/>
                <a:cs typeface="Calibri Regular" charset="0"/>
              </a:rPr>
              <a:t>2 London Wall Place,</a:t>
            </a:r>
            <a:br>
              <a:rPr lang="en-GB" sz="900" b="0" i="0" dirty="0">
                <a:solidFill>
                  <a:schemeClr val="bg2"/>
                </a:solidFill>
                <a:latin typeface="Calibri Regular" charset="0"/>
                <a:cs typeface="Calibri Regular" charset="0"/>
              </a:rPr>
            </a:br>
            <a:r>
              <a:rPr lang="en-GB" sz="900" b="0" i="0" dirty="0">
                <a:solidFill>
                  <a:schemeClr val="bg2"/>
                </a:solidFill>
                <a:latin typeface="Calibri Regular" charset="0"/>
                <a:cs typeface="Calibri Regular" charset="0"/>
              </a:rPr>
              <a:t>London, EC2Y 5AU </a:t>
            </a:r>
          </a:p>
        </p:txBody>
      </p:sp>
      <p:sp>
        <p:nvSpPr>
          <p:cNvPr id="35" name="Rectangle 34">
            <a:extLst>
              <a:ext uri="{FF2B5EF4-FFF2-40B4-BE49-F238E27FC236}">
                <a16:creationId xmlns:a16="http://schemas.microsoft.com/office/drawing/2014/main" id="{55B408F6-3390-AC41-838B-E78DA15F7074}"/>
              </a:ext>
            </a:extLst>
          </p:cNvPr>
          <p:cNvSpPr/>
          <p:nvPr userDrawn="1"/>
        </p:nvSpPr>
        <p:spPr>
          <a:xfrm>
            <a:off x="3570660" y="3745310"/>
            <a:ext cx="1719012" cy="507831"/>
          </a:xfrm>
          <a:prstGeom prst="rect">
            <a:avLst/>
          </a:prstGeom>
        </p:spPr>
        <p:txBody>
          <a:bodyPr wrap="square">
            <a:spAutoFit/>
          </a:bodyPr>
          <a:lstStyle/>
          <a:p>
            <a:r>
              <a:rPr lang="en-GB" sz="900" b="1" i="0" dirty="0">
                <a:solidFill>
                  <a:schemeClr val="bg2"/>
                </a:solidFill>
                <a:latin typeface="Calibri Regular" charset="0"/>
                <a:cs typeface="Calibri Regular" charset="0"/>
              </a:rPr>
              <a:t>San Francisco</a:t>
            </a:r>
          </a:p>
          <a:p>
            <a:r>
              <a:rPr lang="en-GB" sz="900" b="0" i="0" dirty="0">
                <a:solidFill>
                  <a:schemeClr val="bg2"/>
                </a:solidFill>
                <a:latin typeface="Calibri Regular" charset="0"/>
                <a:cs typeface="Calibri Regular" charset="0"/>
              </a:rPr>
              <a:t>655 Montgomery St., 6</a:t>
            </a:r>
            <a:r>
              <a:rPr lang="en-GB" sz="900" b="0" i="0" baseline="30000" dirty="0">
                <a:solidFill>
                  <a:schemeClr val="bg2"/>
                </a:solidFill>
                <a:latin typeface="Calibri Regular" charset="0"/>
                <a:cs typeface="Calibri Regular" charset="0"/>
              </a:rPr>
              <a:t>th</a:t>
            </a:r>
            <a:r>
              <a:rPr lang="en-GB" sz="900" b="0" i="0" dirty="0">
                <a:solidFill>
                  <a:schemeClr val="bg2"/>
                </a:solidFill>
                <a:latin typeface="Calibri Regular" charset="0"/>
                <a:cs typeface="Calibri Regular" charset="0"/>
              </a:rPr>
              <a:t> floor</a:t>
            </a:r>
          </a:p>
          <a:p>
            <a:r>
              <a:rPr lang="en-GB" sz="900" b="0" i="0" dirty="0">
                <a:solidFill>
                  <a:schemeClr val="bg2"/>
                </a:solidFill>
                <a:latin typeface="Calibri Regular" charset="0"/>
                <a:cs typeface="Calibri Regular" charset="0"/>
              </a:rPr>
              <a:t>San Francisco, CA 94111</a:t>
            </a:r>
          </a:p>
        </p:txBody>
      </p:sp>
      <p:sp>
        <p:nvSpPr>
          <p:cNvPr id="38" name="Line">
            <a:extLst>
              <a:ext uri="{FF2B5EF4-FFF2-40B4-BE49-F238E27FC236}">
                <a16:creationId xmlns:a16="http://schemas.microsoft.com/office/drawing/2014/main" id="{5DD9A551-D4D7-6C45-A1B9-3F8A1911F5A4}"/>
              </a:ext>
            </a:extLst>
          </p:cNvPr>
          <p:cNvSpPr/>
          <p:nvPr userDrawn="1"/>
        </p:nvSpPr>
        <p:spPr>
          <a:xfrm>
            <a:off x="788543" y="3301932"/>
            <a:ext cx="2581589" cy="0"/>
          </a:xfrm>
          <a:prstGeom prst="line">
            <a:avLst/>
          </a:prstGeom>
          <a:ln w="38100">
            <a:solidFill>
              <a:srgbClr val="FF0000">
                <a:alpha val="50000"/>
              </a:srgbClr>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39" name="TextBox 38">
            <a:hlinkClick r:id="rId3"/>
            <a:extLst>
              <a:ext uri="{FF2B5EF4-FFF2-40B4-BE49-F238E27FC236}">
                <a16:creationId xmlns:a16="http://schemas.microsoft.com/office/drawing/2014/main" id="{F0DCDCC9-2370-E34A-8F1B-915CC51AD1B0}"/>
              </a:ext>
            </a:extLst>
          </p:cNvPr>
          <p:cNvSpPr txBox="1"/>
          <p:nvPr userDrawn="1"/>
        </p:nvSpPr>
        <p:spPr>
          <a:xfrm>
            <a:off x="722025" y="3474720"/>
            <a:ext cx="3724420" cy="276999"/>
          </a:xfrm>
          <a:prstGeom prst="rect">
            <a:avLst/>
          </a:prstGeom>
          <a:noFill/>
        </p:spPr>
        <p:txBody>
          <a:bodyPr wrap="square" rtlCol="0">
            <a:spAutoFit/>
          </a:bodyPr>
          <a:lstStyle/>
          <a:p>
            <a:pPr algn="l"/>
            <a:r>
              <a:rPr lang="en-US" sz="1200" b="0" i="0" u="none" dirty="0">
                <a:solidFill>
                  <a:schemeClr val="bg2"/>
                </a:solidFill>
                <a:latin typeface="Calibri Regular" charset="0"/>
                <a:cs typeface="Calibri Regular" charset="0"/>
              </a:rPr>
              <a:t>www.r3.com | corda.net</a:t>
            </a:r>
          </a:p>
        </p:txBody>
      </p:sp>
      <p:sp>
        <p:nvSpPr>
          <p:cNvPr id="40" name="TextBox 39">
            <a:extLst>
              <a:ext uri="{FF2B5EF4-FFF2-40B4-BE49-F238E27FC236}">
                <a16:creationId xmlns:a16="http://schemas.microsoft.com/office/drawing/2014/main" id="{3093107C-D52A-2047-B4F5-A4C561B46F54}"/>
              </a:ext>
            </a:extLst>
          </p:cNvPr>
          <p:cNvSpPr txBox="1"/>
          <p:nvPr userDrawn="1"/>
        </p:nvSpPr>
        <p:spPr>
          <a:xfrm>
            <a:off x="660199" y="2615375"/>
            <a:ext cx="3599411" cy="600164"/>
          </a:xfrm>
          <a:prstGeom prst="rect">
            <a:avLst/>
          </a:prstGeom>
          <a:noFill/>
        </p:spPr>
        <p:txBody>
          <a:bodyPr wrap="square" rtlCol="0">
            <a:spAutoFit/>
          </a:bodyPr>
          <a:lstStyle/>
          <a:p>
            <a:pPr algn="l"/>
            <a:r>
              <a:rPr lang="en-US" sz="3300" b="0" i="0" dirty="0">
                <a:solidFill>
                  <a:schemeClr val="bg2"/>
                </a:solidFill>
                <a:latin typeface="Calibri Light" charset="0"/>
                <a:ea typeface="Calibri Light" charset="0"/>
                <a:cs typeface="Calibri Light" charset="0"/>
              </a:rPr>
              <a:t>Thank you</a:t>
            </a:r>
          </a:p>
        </p:txBody>
      </p:sp>
      <p:sp>
        <p:nvSpPr>
          <p:cNvPr id="44" name="Rectangle 43">
            <a:extLst>
              <a:ext uri="{FF2B5EF4-FFF2-40B4-BE49-F238E27FC236}">
                <a16:creationId xmlns:a16="http://schemas.microsoft.com/office/drawing/2014/main" id="{4F27EC06-8093-2A44-B6AC-4F57996A1A94}"/>
              </a:ext>
            </a:extLst>
          </p:cNvPr>
          <p:cNvSpPr/>
          <p:nvPr userDrawn="1"/>
        </p:nvSpPr>
        <p:spPr>
          <a:xfrm>
            <a:off x="3570660" y="2341774"/>
            <a:ext cx="1811305" cy="646331"/>
          </a:xfrm>
          <a:prstGeom prst="rect">
            <a:avLst/>
          </a:prstGeom>
        </p:spPr>
        <p:txBody>
          <a:bodyPr wrap="square">
            <a:spAutoFit/>
          </a:bodyPr>
          <a:lstStyle/>
          <a:p>
            <a:r>
              <a:rPr lang="en-GB" sz="900" b="1" i="0" dirty="0">
                <a:solidFill>
                  <a:schemeClr val="bg2"/>
                </a:solidFill>
                <a:latin typeface="Calibri Regular" charset="0"/>
                <a:cs typeface="Calibri Regular" charset="0"/>
              </a:rPr>
              <a:t>New York</a:t>
            </a:r>
          </a:p>
          <a:p>
            <a:r>
              <a:rPr lang="en-GB" sz="900" b="0" i="0" dirty="0">
                <a:solidFill>
                  <a:schemeClr val="bg2"/>
                </a:solidFill>
                <a:latin typeface="Calibri Regular" charset="0"/>
                <a:cs typeface="Calibri Regular" charset="0"/>
              </a:rPr>
              <a:t>1155 Avenue of the Americas, </a:t>
            </a:r>
          </a:p>
          <a:p>
            <a:r>
              <a:rPr lang="en-GB" sz="900" b="0" i="0" dirty="0">
                <a:solidFill>
                  <a:schemeClr val="bg2"/>
                </a:solidFill>
                <a:latin typeface="Calibri Regular" charset="0"/>
                <a:cs typeface="Calibri Regular" charset="0"/>
              </a:rPr>
              <a:t>34th Floor,</a:t>
            </a:r>
            <a:br>
              <a:rPr lang="en-GB" sz="900" b="0" i="0" dirty="0">
                <a:solidFill>
                  <a:schemeClr val="bg2"/>
                </a:solidFill>
                <a:latin typeface="Calibri Regular" charset="0"/>
                <a:cs typeface="Calibri Regular" charset="0"/>
              </a:rPr>
            </a:br>
            <a:r>
              <a:rPr lang="en-GB" sz="900" b="0" i="0" dirty="0">
                <a:solidFill>
                  <a:schemeClr val="bg2"/>
                </a:solidFill>
                <a:latin typeface="Calibri Regular" charset="0"/>
                <a:cs typeface="Calibri Regular" charset="0"/>
              </a:rPr>
              <a:t>New York, NY 10036</a:t>
            </a:r>
          </a:p>
        </p:txBody>
      </p:sp>
      <p:sp>
        <p:nvSpPr>
          <p:cNvPr id="45" name="Rectangle 44">
            <a:extLst>
              <a:ext uri="{FF2B5EF4-FFF2-40B4-BE49-F238E27FC236}">
                <a16:creationId xmlns:a16="http://schemas.microsoft.com/office/drawing/2014/main" id="{66A10B7B-7E90-544D-8D57-9E61696E34A1}"/>
              </a:ext>
            </a:extLst>
          </p:cNvPr>
          <p:cNvSpPr/>
          <p:nvPr userDrawn="1"/>
        </p:nvSpPr>
        <p:spPr>
          <a:xfrm>
            <a:off x="7200810" y="3698132"/>
            <a:ext cx="1856250" cy="507831"/>
          </a:xfrm>
          <a:prstGeom prst="rect">
            <a:avLst/>
          </a:prstGeom>
        </p:spPr>
        <p:txBody>
          <a:bodyPr wrap="square">
            <a:spAutoFit/>
          </a:bodyPr>
          <a:lstStyle/>
          <a:p>
            <a:r>
              <a:rPr lang="en-GB" sz="900" b="1" i="0" dirty="0">
                <a:solidFill>
                  <a:schemeClr val="bg2"/>
                </a:solidFill>
                <a:latin typeface="Calibri Regular" charset="0"/>
                <a:cs typeface="Calibri Regular" charset="0"/>
              </a:rPr>
              <a:t>Singapore</a:t>
            </a:r>
          </a:p>
          <a:p>
            <a:r>
              <a:rPr lang="en-GB" sz="900" b="0" i="0" dirty="0">
                <a:solidFill>
                  <a:schemeClr val="bg2"/>
                </a:solidFill>
                <a:latin typeface="Calibri Regular" charset="0"/>
                <a:cs typeface="Calibri Regular" charset="0"/>
              </a:rPr>
              <a:t>18 Robinson Road, Level  #14-02</a:t>
            </a:r>
            <a:br>
              <a:rPr lang="en-GB" sz="900" b="0" i="0" dirty="0">
                <a:solidFill>
                  <a:schemeClr val="bg2"/>
                </a:solidFill>
                <a:latin typeface="Calibri Regular" charset="0"/>
                <a:cs typeface="Calibri Regular" charset="0"/>
              </a:rPr>
            </a:br>
            <a:r>
              <a:rPr lang="en-GB" sz="900" b="0" i="0" dirty="0">
                <a:solidFill>
                  <a:schemeClr val="bg2"/>
                </a:solidFill>
                <a:latin typeface="Calibri Regular" charset="0"/>
                <a:cs typeface="Calibri Regular" charset="0"/>
              </a:rPr>
              <a:t>Singapore, 048547</a:t>
            </a:r>
          </a:p>
        </p:txBody>
      </p:sp>
      <p:sp>
        <p:nvSpPr>
          <p:cNvPr id="15" name="Rectangle 14">
            <a:extLst>
              <a:ext uri="{FF2B5EF4-FFF2-40B4-BE49-F238E27FC236}">
                <a16:creationId xmlns:a16="http://schemas.microsoft.com/office/drawing/2014/main" id="{44EBFAB3-DE06-444F-972E-9637ECDFF4DA}"/>
              </a:ext>
            </a:extLst>
          </p:cNvPr>
          <p:cNvSpPr/>
          <p:nvPr userDrawn="1"/>
        </p:nvSpPr>
        <p:spPr>
          <a:xfrm>
            <a:off x="3573091" y="3040460"/>
            <a:ext cx="1719012" cy="646331"/>
          </a:xfrm>
          <a:prstGeom prst="rect">
            <a:avLst/>
          </a:prstGeom>
        </p:spPr>
        <p:txBody>
          <a:bodyPr wrap="square">
            <a:spAutoFit/>
          </a:bodyPr>
          <a:lstStyle/>
          <a:p>
            <a:r>
              <a:rPr lang="en-GB" sz="900" b="1" i="0" dirty="0">
                <a:solidFill>
                  <a:schemeClr val="bg2"/>
                </a:solidFill>
                <a:latin typeface="Calibri Regular" charset="0"/>
                <a:cs typeface="Calibri Regular" charset="0"/>
              </a:rPr>
              <a:t>Dublin</a:t>
            </a:r>
          </a:p>
          <a:p>
            <a:r>
              <a:rPr lang="en-GB" sz="900" b="0" i="0" dirty="0">
                <a:solidFill>
                  <a:schemeClr val="bg2"/>
                </a:solidFill>
                <a:latin typeface="Calibri Regular" charset="0"/>
                <a:cs typeface="Calibri Regular" charset="0"/>
              </a:rPr>
              <a:t>Lennox Building</a:t>
            </a:r>
          </a:p>
          <a:p>
            <a:r>
              <a:rPr lang="en-GB" sz="900" b="0" i="0" dirty="0">
                <a:solidFill>
                  <a:schemeClr val="bg2"/>
                </a:solidFill>
                <a:latin typeface="Calibri Regular" charset="0"/>
                <a:cs typeface="Calibri Regular" charset="0"/>
              </a:rPr>
              <a:t>50 Richmond St South</a:t>
            </a:r>
          </a:p>
          <a:p>
            <a:r>
              <a:rPr lang="en-GB" sz="900" b="0" i="0" dirty="0">
                <a:solidFill>
                  <a:schemeClr val="bg2"/>
                </a:solidFill>
                <a:latin typeface="Calibri Regular" charset="0"/>
                <a:cs typeface="Calibri Regular" charset="0"/>
              </a:rPr>
              <a:t>Saint Kevin’s, Dublin, D02FK02</a:t>
            </a:r>
          </a:p>
        </p:txBody>
      </p:sp>
      <p:sp>
        <p:nvSpPr>
          <p:cNvPr id="16" name="Rectangle 15">
            <a:extLst>
              <a:ext uri="{FF2B5EF4-FFF2-40B4-BE49-F238E27FC236}">
                <a16:creationId xmlns:a16="http://schemas.microsoft.com/office/drawing/2014/main" id="{315829E5-B749-CF44-BDEE-81F5C7B14570}"/>
              </a:ext>
            </a:extLst>
          </p:cNvPr>
          <p:cNvSpPr/>
          <p:nvPr userDrawn="1"/>
        </p:nvSpPr>
        <p:spPr>
          <a:xfrm>
            <a:off x="5382237" y="3021785"/>
            <a:ext cx="1719012" cy="507831"/>
          </a:xfrm>
          <a:prstGeom prst="rect">
            <a:avLst/>
          </a:prstGeom>
        </p:spPr>
        <p:txBody>
          <a:bodyPr wrap="square">
            <a:spAutoFit/>
          </a:bodyPr>
          <a:lstStyle/>
          <a:p>
            <a:r>
              <a:rPr lang="en-GB" sz="900" b="1" i="0" dirty="0">
                <a:solidFill>
                  <a:schemeClr val="bg2"/>
                </a:solidFill>
                <a:latin typeface="Calibri Regular" charset="0"/>
                <a:cs typeface="Calibri Regular" charset="0"/>
              </a:rPr>
              <a:t>Hong Kong</a:t>
            </a:r>
          </a:p>
          <a:p>
            <a:r>
              <a:rPr lang="en-GB" sz="900" b="0" i="0" dirty="0">
                <a:solidFill>
                  <a:schemeClr val="bg2"/>
                </a:solidFill>
                <a:latin typeface="Calibri Regular" charset="0"/>
                <a:cs typeface="Calibri Regular" charset="0"/>
              </a:rPr>
              <a:t>Bonham Strand, 7F Office 18-121</a:t>
            </a:r>
            <a:br>
              <a:rPr lang="en-GB" sz="900" b="0" i="0" dirty="0">
                <a:solidFill>
                  <a:schemeClr val="bg2"/>
                </a:solidFill>
                <a:latin typeface="Calibri Regular" charset="0"/>
                <a:cs typeface="Calibri Regular" charset="0"/>
              </a:rPr>
            </a:br>
            <a:r>
              <a:rPr lang="en-GB" sz="900" b="0" i="0" dirty="0">
                <a:solidFill>
                  <a:schemeClr val="bg2"/>
                </a:solidFill>
                <a:latin typeface="Calibri Regular" charset="0"/>
                <a:cs typeface="Calibri Regular" charset="0"/>
              </a:rPr>
              <a:t>Hong Kong</a:t>
            </a:r>
          </a:p>
        </p:txBody>
      </p:sp>
      <p:sp>
        <p:nvSpPr>
          <p:cNvPr id="17" name="Rectangle 16">
            <a:extLst>
              <a:ext uri="{FF2B5EF4-FFF2-40B4-BE49-F238E27FC236}">
                <a16:creationId xmlns:a16="http://schemas.microsoft.com/office/drawing/2014/main" id="{033AAD78-2E54-3244-95A1-50ACE11E9B82}"/>
              </a:ext>
            </a:extLst>
          </p:cNvPr>
          <p:cNvSpPr/>
          <p:nvPr userDrawn="1"/>
        </p:nvSpPr>
        <p:spPr>
          <a:xfrm>
            <a:off x="5393542" y="3718376"/>
            <a:ext cx="1873008" cy="646331"/>
          </a:xfrm>
          <a:prstGeom prst="rect">
            <a:avLst/>
          </a:prstGeom>
        </p:spPr>
        <p:txBody>
          <a:bodyPr wrap="square">
            <a:spAutoFit/>
          </a:bodyPr>
          <a:lstStyle/>
          <a:p>
            <a:r>
              <a:rPr lang="en-US" sz="900" b="1" i="0" kern="1200" dirty="0">
                <a:solidFill>
                  <a:schemeClr val="bg2"/>
                </a:solidFill>
                <a:latin typeface="Calibri Regular" charset="0"/>
                <a:ea typeface="+mn-ea"/>
                <a:cs typeface="+mn-cs"/>
              </a:rPr>
              <a:t>São Paulo</a:t>
            </a:r>
            <a:endParaRPr lang="en-GB" sz="900" b="1" i="0" kern="1200" dirty="0">
              <a:solidFill>
                <a:schemeClr val="bg2"/>
              </a:solidFill>
              <a:latin typeface="Calibri Regular" charset="0"/>
              <a:ea typeface="+mn-ea"/>
              <a:cs typeface="Calibri Regular" charset="0"/>
            </a:endParaRPr>
          </a:p>
          <a:p>
            <a:r>
              <a:rPr lang="en-US" sz="900" b="0" i="0" kern="1200" dirty="0">
                <a:solidFill>
                  <a:schemeClr val="bg2"/>
                </a:solidFill>
                <a:latin typeface="Calibri Regular" charset="0"/>
                <a:ea typeface="+mn-ea"/>
                <a:cs typeface="+mn-cs"/>
              </a:rPr>
              <a:t>Av. Angélica, 2529 </a:t>
            </a:r>
          </a:p>
          <a:p>
            <a:r>
              <a:rPr lang="en-US" sz="900" b="0" i="0" kern="1200" dirty="0">
                <a:solidFill>
                  <a:schemeClr val="bg2"/>
                </a:solidFill>
                <a:latin typeface="Calibri Regular" charset="0"/>
                <a:ea typeface="+mn-ea"/>
                <a:cs typeface="+mn-cs"/>
              </a:rPr>
              <a:t>Bela Vista- 6th Floor</a:t>
            </a:r>
            <a:br>
              <a:rPr lang="en-US" sz="900" b="0" i="0" kern="1200" dirty="0">
                <a:solidFill>
                  <a:schemeClr val="bg2"/>
                </a:solidFill>
                <a:latin typeface="Calibri Regular" charset="0"/>
                <a:ea typeface="+mn-ea"/>
              </a:rPr>
            </a:br>
            <a:r>
              <a:rPr lang="en-US" sz="900" b="0" i="0" kern="1200" dirty="0">
                <a:solidFill>
                  <a:schemeClr val="bg2"/>
                </a:solidFill>
                <a:latin typeface="Calibri Regular" charset="0"/>
                <a:ea typeface="+mn-ea"/>
                <a:cs typeface="+mn-cs"/>
              </a:rPr>
              <a:t>São Paulo - SP, 01227-200</a:t>
            </a:r>
            <a:r>
              <a:rPr lang="en-US" sz="900" b="0" i="0" kern="1200" dirty="0">
                <a:solidFill>
                  <a:schemeClr val="bg1"/>
                </a:solidFill>
                <a:latin typeface="Calibri Regular" charset="0"/>
                <a:ea typeface="+mn-ea"/>
                <a:cs typeface="+mn-cs"/>
              </a:rPr>
              <a:t>, Brazil</a:t>
            </a:r>
            <a:endParaRPr lang="en-GB" sz="900" b="0" i="0" kern="1200" dirty="0">
              <a:solidFill>
                <a:schemeClr val="bg1"/>
              </a:solidFill>
              <a:latin typeface="Calibri Regular" charset="0"/>
              <a:ea typeface="+mn-ea"/>
              <a:cs typeface="Calibri Regular" charset="0"/>
            </a:endParaRPr>
          </a:p>
        </p:txBody>
      </p:sp>
      <p:sp>
        <p:nvSpPr>
          <p:cNvPr id="18" name="Rectangle 17">
            <a:extLst>
              <a:ext uri="{FF2B5EF4-FFF2-40B4-BE49-F238E27FC236}">
                <a16:creationId xmlns:a16="http://schemas.microsoft.com/office/drawing/2014/main" id="{533291BF-14C2-8242-A6F4-80E90D916E5E}"/>
              </a:ext>
            </a:extLst>
          </p:cNvPr>
          <p:cNvSpPr/>
          <p:nvPr userDrawn="1"/>
        </p:nvSpPr>
        <p:spPr>
          <a:xfrm>
            <a:off x="7200810" y="2987370"/>
            <a:ext cx="1811305" cy="646331"/>
          </a:xfrm>
          <a:prstGeom prst="rect">
            <a:avLst/>
          </a:prstGeom>
        </p:spPr>
        <p:txBody>
          <a:bodyPr wrap="square">
            <a:spAutoFit/>
          </a:bodyPr>
          <a:lstStyle/>
          <a:p>
            <a:r>
              <a:rPr lang="en-GB" sz="900" b="1" i="0" dirty="0">
                <a:solidFill>
                  <a:schemeClr val="bg2"/>
                </a:solidFill>
                <a:latin typeface="Calibri Regular" charset="0"/>
                <a:cs typeface="Calibri Regular" charset="0"/>
              </a:rPr>
              <a:t>Mumbai</a:t>
            </a:r>
          </a:p>
          <a:p>
            <a:r>
              <a:rPr lang="en-US" sz="900" b="0" i="0" kern="1200" dirty="0">
                <a:solidFill>
                  <a:schemeClr val="bg2"/>
                </a:solidFill>
                <a:effectLst/>
                <a:latin typeface="+mn-lt"/>
                <a:ea typeface="+mn-ea"/>
                <a:cs typeface="+mn-cs"/>
              </a:rPr>
              <a:t>01A108, WeWork Enam Samhav, C-20, G Block, Bandra Kurla Complex, Mumbai,  400051, India</a:t>
            </a:r>
            <a:endParaRPr lang="en-GB" sz="900" b="0" i="0" dirty="0">
              <a:solidFill>
                <a:schemeClr val="bg2"/>
              </a:solidFill>
              <a:latin typeface="Calibri Regular" charset="0"/>
              <a:cs typeface="Calibri Regular" charset="0"/>
            </a:endParaRPr>
          </a:p>
        </p:txBody>
      </p:sp>
      <p:sp>
        <p:nvSpPr>
          <p:cNvPr id="19" name="Rectangle 18">
            <a:extLst>
              <a:ext uri="{FF2B5EF4-FFF2-40B4-BE49-F238E27FC236}">
                <a16:creationId xmlns:a16="http://schemas.microsoft.com/office/drawing/2014/main" id="{327C86E7-1C02-884A-BBEC-17D0068E2216}"/>
              </a:ext>
            </a:extLst>
          </p:cNvPr>
          <p:cNvSpPr/>
          <p:nvPr userDrawn="1"/>
        </p:nvSpPr>
        <p:spPr>
          <a:xfrm>
            <a:off x="3580087" y="4318069"/>
            <a:ext cx="1811305" cy="646331"/>
          </a:xfrm>
          <a:prstGeom prst="rect">
            <a:avLst/>
          </a:prstGeom>
        </p:spPr>
        <p:txBody>
          <a:bodyPr wrap="square">
            <a:spAutoFit/>
          </a:bodyPr>
          <a:lstStyle/>
          <a:p>
            <a:r>
              <a:rPr lang="en-GB" sz="900" b="1" i="0" dirty="0">
                <a:solidFill>
                  <a:schemeClr val="bg2"/>
                </a:solidFill>
                <a:latin typeface="Calibri Regular" charset="0"/>
                <a:cs typeface="Calibri Regular" charset="0"/>
              </a:rPr>
              <a:t>Tokyo</a:t>
            </a:r>
          </a:p>
          <a:p>
            <a:r>
              <a:rPr lang="en-US" sz="900" b="0" i="0" kern="1200" dirty="0">
                <a:solidFill>
                  <a:schemeClr val="bg2"/>
                </a:solidFill>
                <a:effectLst/>
                <a:latin typeface="+mn-lt"/>
                <a:ea typeface="+mn-ea"/>
                <a:cs typeface="+mn-cs"/>
              </a:rPr>
              <a:t>Izumi Garden Tower 19F, </a:t>
            </a:r>
          </a:p>
          <a:p>
            <a:r>
              <a:rPr lang="en-US" sz="900" b="0" i="0" kern="1200" dirty="0">
                <a:solidFill>
                  <a:schemeClr val="bg2"/>
                </a:solidFill>
                <a:effectLst/>
                <a:latin typeface="+mn-lt"/>
                <a:ea typeface="+mn-ea"/>
                <a:cs typeface="+mn-cs"/>
              </a:rPr>
              <a:t>1–6-1 Roppongi, Minato-ku, </a:t>
            </a:r>
          </a:p>
          <a:p>
            <a:r>
              <a:rPr lang="en-US" sz="900" b="0" i="0" kern="1200" dirty="0">
                <a:solidFill>
                  <a:schemeClr val="bg2"/>
                </a:solidFill>
                <a:effectLst/>
                <a:latin typeface="+mn-lt"/>
                <a:ea typeface="+mn-ea"/>
                <a:cs typeface="+mn-cs"/>
              </a:rPr>
              <a:t>Tokyo 106-6019, JAPAN</a:t>
            </a:r>
            <a:endParaRPr lang="en-GB" sz="900" b="0" i="0" dirty="0">
              <a:solidFill>
                <a:schemeClr val="bg2"/>
              </a:solidFill>
              <a:latin typeface="Calibri Regular" charset="0"/>
              <a:cs typeface="Calibri Regular" charset="0"/>
            </a:endParaRPr>
          </a:p>
        </p:txBody>
      </p:sp>
      <p:sp>
        <p:nvSpPr>
          <p:cNvPr id="20" name="TextBox 19">
            <a:extLst>
              <a:ext uri="{FF2B5EF4-FFF2-40B4-BE49-F238E27FC236}">
                <a16:creationId xmlns:a16="http://schemas.microsoft.com/office/drawing/2014/main" id="{05AB2198-3081-EA46-9590-7C5BE9E1E716}"/>
              </a:ext>
            </a:extLst>
          </p:cNvPr>
          <p:cNvSpPr txBox="1"/>
          <p:nvPr userDrawn="1"/>
        </p:nvSpPr>
        <p:spPr>
          <a:xfrm>
            <a:off x="1323088" y="4564546"/>
            <a:ext cx="1965922" cy="246221"/>
          </a:xfrm>
          <a:prstGeom prst="rect">
            <a:avLst/>
          </a:prstGeom>
          <a:noFill/>
        </p:spPr>
        <p:txBody>
          <a:bodyPr wrap="square" rtlCol="0">
            <a:spAutoFit/>
          </a:bodyPr>
          <a:lstStyle/>
          <a:p>
            <a:pPr algn="l"/>
            <a:r>
              <a:rPr lang="en-US" sz="1000" b="1" dirty="0">
                <a:solidFill>
                  <a:schemeClr val="bg2"/>
                </a:solidFill>
                <a:latin typeface="Calibri" panose="020F0502020204030204" pitchFamily="34" charset="0"/>
                <a:cs typeface="Calibri" panose="020F0502020204030204" pitchFamily="34" charset="0"/>
              </a:rPr>
              <a:t>@inside_r3 | @cordablockchain</a:t>
            </a:r>
          </a:p>
        </p:txBody>
      </p:sp>
      <p:sp>
        <p:nvSpPr>
          <p:cNvPr id="21" name="TextBox 20">
            <a:extLst>
              <a:ext uri="{FF2B5EF4-FFF2-40B4-BE49-F238E27FC236}">
                <a16:creationId xmlns:a16="http://schemas.microsoft.com/office/drawing/2014/main" id="{FB0559FD-8A95-D442-A127-737BBD04EB2C}"/>
              </a:ext>
            </a:extLst>
          </p:cNvPr>
          <p:cNvSpPr txBox="1"/>
          <p:nvPr userDrawn="1"/>
        </p:nvSpPr>
        <p:spPr>
          <a:xfrm>
            <a:off x="1323088" y="3983578"/>
            <a:ext cx="1965922" cy="246221"/>
          </a:xfrm>
          <a:prstGeom prst="rect">
            <a:avLst/>
          </a:prstGeom>
          <a:noFill/>
        </p:spPr>
        <p:txBody>
          <a:bodyPr wrap="square" rtlCol="0">
            <a:spAutoFit/>
          </a:bodyPr>
          <a:lstStyle/>
          <a:p>
            <a:pPr algn="l"/>
            <a:r>
              <a:rPr lang="en-US" sz="1000" b="1" dirty="0">
                <a:solidFill>
                  <a:schemeClr val="bg2"/>
                </a:solidFill>
                <a:latin typeface="Calibri" panose="020F0502020204030204" pitchFamily="34" charset="0"/>
                <a:cs typeface="Calibri" panose="020F0502020204030204" pitchFamily="34" charset="0"/>
              </a:rPr>
              <a:t>linkedin.com/company/r3cev-llc</a:t>
            </a:r>
          </a:p>
        </p:txBody>
      </p:sp>
      <p:pic>
        <p:nvPicPr>
          <p:cNvPr id="25" name="Picture 24">
            <a:extLst>
              <a:ext uri="{FF2B5EF4-FFF2-40B4-BE49-F238E27FC236}">
                <a16:creationId xmlns:a16="http://schemas.microsoft.com/office/drawing/2014/main" id="{92E350DA-888E-FA4C-A9C3-241D710975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60199" y="695424"/>
            <a:ext cx="922941" cy="92294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9440544-BDB6-9F49-9E72-FAF897DF5D2E}"/>
              </a:ext>
            </a:extLst>
          </p:cNvPr>
          <p:cNvPicPr>
            <a:picLocks noChangeAspect="1"/>
          </p:cNvPicPr>
          <p:nvPr userDrawn="1"/>
        </p:nvPicPr>
        <p:blipFill>
          <a:blip r:embed="rId5"/>
          <a:stretch>
            <a:fillRect/>
          </a:stretch>
        </p:blipFill>
        <p:spPr>
          <a:xfrm>
            <a:off x="813475" y="3896047"/>
            <a:ext cx="422022" cy="422022"/>
          </a:xfrm>
          <a:prstGeom prst="rect">
            <a:avLst/>
          </a:prstGeom>
        </p:spPr>
      </p:pic>
      <p:pic>
        <p:nvPicPr>
          <p:cNvPr id="8" name="Picture 7" descr="A close up of a logo&#10;&#10;Description automatically generated">
            <a:extLst>
              <a:ext uri="{FF2B5EF4-FFF2-40B4-BE49-F238E27FC236}">
                <a16:creationId xmlns:a16="http://schemas.microsoft.com/office/drawing/2014/main" id="{20A4C33F-42C9-5E43-9A8E-575AD89615DC}"/>
              </a:ext>
            </a:extLst>
          </p:cNvPr>
          <p:cNvPicPr>
            <a:picLocks noChangeAspect="1"/>
          </p:cNvPicPr>
          <p:nvPr userDrawn="1"/>
        </p:nvPicPr>
        <p:blipFill>
          <a:blip r:embed="rId6"/>
          <a:stretch>
            <a:fillRect/>
          </a:stretch>
        </p:blipFill>
        <p:spPr>
          <a:xfrm>
            <a:off x="773026" y="4432317"/>
            <a:ext cx="502920" cy="502920"/>
          </a:xfrm>
          <a:prstGeom prst="rect">
            <a:avLst/>
          </a:prstGeom>
        </p:spPr>
      </p:pic>
    </p:spTree>
    <p:extLst>
      <p:ext uri="{BB962C8B-B14F-4D97-AF65-F5344CB8AC3E}">
        <p14:creationId xmlns:p14="http://schemas.microsoft.com/office/powerpoint/2010/main" val="1682212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Text">
            <a:extLst>
              <a:ext uri="{FF2B5EF4-FFF2-40B4-BE49-F238E27FC236}">
                <a16:creationId xmlns:a16="http://schemas.microsoft.com/office/drawing/2014/main" id="{EB88BC32-1CF3-5040-96AE-D6E42783F6D0}"/>
              </a:ext>
            </a:extLst>
          </p:cNvPr>
          <p:cNvSpPr txBox="1">
            <a:spLocks noGrp="1"/>
          </p:cNvSpPr>
          <p:nvPr>
            <p:ph type="title" hasCustomPrompt="1"/>
          </p:nvPr>
        </p:nvSpPr>
        <p:spPr>
          <a:xfrm>
            <a:off x="176213" y="352699"/>
            <a:ext cx="8776646" cy="874892"/>
          </a:xfrm>
          <a:prstGeom prst="rect">
            <a:avLst/>
          </a:prstGeom>
        </p:spPr>
        <p:txBody>
          <a:bodyPr anchor="t">
            <a:normAutofit/>
          </a:bodyPr>
          <a:lstStyle>
            <a:lvl1pPr>
              <a:lnSpc>
                <a:spcPct val="100000"/>
              </a:lnSpc>
              <a:defRPr sz="2200" b="0" i="0">
                <a:solidFill>
                  <a:srgbClr val="EC1D24"/>
                </a:solidFill>
                <a:latin typeface="Calibri Regular" charset="0"/>
                <a:ea typeface="Calibri Regular" charset="0"/>
                <a:cs typeface="Calibri Regular" charset="0"/>
                <a:sym typeface="Poppins Medium"/>
              </a:defRPr>
            </a:lvl1pPr>
          </a:lstStyle>
          <a:p>
            <a:r>
              <a:rPr lang="en-US" dirty="0"/>
              <a:t>Click to edit Title</a:t>
            </a:r>
            <a:endParaRPr dirty="0"/>
          </a:p>
        </p:txBody>
      </p:sp>
      <p:pic>
        <p:nvPicPr>
          <p:cNvPr id="3" name="Image" descr="Image">
            <a:extLst>
              <a:ext uri="{FF2B5EF4-FFF2-40B4-BE49-F238E27FC236}">
                <a16:creationId xmlns:a16="http://schemas.microsoft.com/office/drawing/2014/main" id="{031621D4-6D3D-134E-BA10-BD41C6ADE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5A62BFAD-789A-4E45-8861-49EFE646A66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lide Number">
            <a:extLst>
              <a:ext uri="{FF2B5EF4-FFF2-40B4-BE49-F238E27FC236}">
                <a16:creationId xmlns:a16="http://schemas.microsoft.com/office/drawing/2014/main" id="{C2F23CF2-3A54-614F-8015-22E7E5357F56}"/>
              </a:ext>
            </a:extLst>
          </p:cNvPr>
          <p:cNvSpPr txBox="1">
            <a:spLocks noGrp="1"/>
          </p:cNvSpPr>
          <p:nvPr>
            <p:ph type="sldNum" sz="quarter" idx="2"/>
          </p:nvPr>
        </p:nvSpPr>
        <p:spPr>
          <a:xfrm>
            <a:off x="140494"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7" name="Image" descr="Image">
            <a:extLst>
              <a:ext uri="{FF2B5EF4-FFF2-40B4-BE49-F238E27FC236}">
                <a16:creationId xmlns:a16="http://schemas.microsoft.com/office/drawing/2014/main" id="{F53FC13A-5F0A-274F-8780-C53686CFB2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8" name="Line">
            <a:extLst>
              <a:ext uri="{FF2B5EF4-FFF2-40B4-BE49-F238E27FC236}">
                <a16:creationId xmlns:a16="http://schemas.microsoft.com/office/drawing/2014/main" id="{54317492-17B5-B24C-BA54-5C52014D0A1C}"/>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2"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8174732"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131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7D70-9CC4-D940-8336-EEDF30B7C6C5}"/>
              </a:ext>
            </a:extLst>
          </p:cNvPr>
          <p:cNvSpPr/>
          <p:nvPr userDrawn="1"/>
        </p:nvSpPr>
        <p:spPr>
          <a:xfrm>
            <a:off x="4467496" y="0"/>
            <a:ext cx="4676503" cy="51435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3" name="Title Text">
            <a:extLst>
              <a:ext uri="{FF2B5EF4-FFF2-40B4-BE49-F238E27FC236}">
                <a16:creationId xmlns:a16="http://schemas.microsoft.com/office/drawing/2014/main" id="{E8B7D4CD-F6BC-1647-BD6E-B481A89BFA9F}"/>
              </a:ext>
            </a:extLst>
          </p:cNvPr>
          <p:cNvSpPr txBox="1">
            <a:spLocks noGrp="1"/>
          </p:cNvSpPr>
          <p:nvPr>
            <p:ph type="title" hasCustomPrompt="1"/>
          </p:nvPr>
        </p:nvSpPr>
        <p:spPr>
          <a:xfrm>
            <a:off x="176213" y="352699"/>
            <a:ext cx="4100143"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5" name="Line">
            <a:extLst>
              <a:ext uri="{FF2B5EF4-FFF2-40B4-BE49-F238E27FC236}">
                <a16:creationId xmlns:a16="http://schemas.microsoft.com/office/drawing/2014/main" id="{1DB73334-01C5-D849-816A-A0679970ECBF}"/>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7" name="Slide Number">
            <a:extLst>
              <a:ext uri="{FF2B5EF4-FFF2-40B4-BE49-F238E27FC236}">
                <a16:creationId xmlns:a16="http://schemas.microsoft.com/office/drawing/2014/main" id="{D07548B0-A6DC-8940-A281-2B79F402D682}"/>
              </a:ext>
            </a:extLst>
          </p:cNvPr>
          <p:cNvSpPr txBox="1">
            <a:spLocks noGrp="1"/>
          </p:cNvSpPr>
          <p:nvPr>
            <p:ph type="sldNum" sz="quarter" idx="2"/>
          </p:nvPr>
        </p:nvSpPr>
        <p:spPr>
          <a:xfrm>
            <a:off x="140494"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p>
        </p:txBody>
      </p:sp>
      <p:sp>
        <p:nvSpPr>
          <p:cNvPr id="10" name="Line">
            <a:extLst>
              <a:ext uri="{FF2B5EF4-FFF2-40B4-BE49-F238E27FC236}">
                <a16:creationId xmlns:a16="http://schemas.microsoft.com/office/drawing/2014/main" id="{F764A148-E2F8-E046-8AB6-CDB0C099AF79}"/>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900118"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Logo, icon&#10;&#10;Description automatically generated">
            <a:extLst>
              <a:ext uri="{FF2B5EF4-FFF2-40B4-BE49-F238E27FC236}">
                <a16:creationId xmlns:a16="http://schemas.microsoft.com/office/drawing/2014/main" id="{E992EA02-943A-2D4C-81F0-3EB844F0470F}"/>
              </a:ext>
            </a:extLst>
          </p:cNvPr>
          <p:cNvPicPr>
            <a:picLocks noChangeAspect="1"/>
          </p:cNvPicPr>
          <p:nvPr userDrawn="1"/>
        </p:nvPicPr>
        <p:blipFill>
          <a:blip r:embed="rId2"/>
          <a:stretch>
            <a:fillRect/>
          </a:stretch>
        </p:blipFill>
        <p:spPr>
          <a:xfrm>
            <a:off x="8462301" y="4529618"/>
            <a:ext cx="490558" cy="490558"/>
          </a:xfrm>
          <a:prstGeom prst="rect">
            <a:avLst/>
          </a:prstGeom>
        </p:spPr>
      </p:pic>
      <p:sp>
        <p:nvSpPr>
          <p:cNvPr id="13" name="Text Placeholder 11">
            <a:extLst>
              <a:ext uri="{FF2B5EF4-FFF2-40B4-BE49-F238E27FC236}">
                <a16:creationId xmlns:a16="http://schemas.microsoft.com/office/drawing/2014/main" id="{5C583759-281A-BE4D-BAC9-F2F1BE753451}"/>
              </a:ext>
            </a:extLst>
          </p:cNvPr>
          <p:cNvSpPr>
            <a:spLocks noGrp="1"/>
          </p:cNvSpPr>
          <p:nvPr>
            <p:ph type="body" sz="quarter" idx="18"/>
          </p:nvPr>
        </p:nvSpPr>
        <p:spPr>
          <a:xfrm>
            <a:off x="4807462" y="1239233"/>
            <a:ext cx="3900118" cy="2348804"/>
          </a:xfrm>
          <a:prstGeom prst="rect">
            <a:avLst/>
          </a:prstGeom>
        </p:spPr>
        <p:txBody>
          <a:bodyPr/>
          <a:lstStyle>
            <a:lvl1pPr>
              <a:buClr>
                <a:srgbClr val="EC1D24"/>
              </a:buClr>
              <a:defRPr sz="1800">
                <a:solidFill>
                  <a:schemeClr val="bg1"/>
                </a:solidFill>
              </a:defRPr>
            </a:lvl1pPr>
            <a:lvl2pPr>
              <a:buClr>
                <a:srgbClr val="EC1D24"/>
              </a:buClr>
              <a:defRPr sz="1600">
                <a:solidFill>
                  <a:schemeClr val="bg1"/>
                </a:solidFill>
              </a:defRPr>
            </a:lvl2pPr>
            <a:lvl3pPr>
              <a:buClr>
                <a:srgbClr val="EC1D24"/>
              </a:buClr>
              <a:defRPr sz="1400">
                <a:solidFill>
                  <a:schemeClr val="bg1"/>
                </a:solidFill>
              </a:defRPr>
            </a:lvl3pPr>
            <a:lvl4pPr>
              <a:buClr>
                <a:srgbClr val="EC1D24"/>
              </a:buClr>
              <a:defRPr sz="1200">
                <a:solidFill>
                  <a:schemeClr val="bg1"/>
                </a:solidFill>
              </a:defRPr>
            </a:lvl4pPr>
            <a:lvl5pPr>
              <a:buClr>
                <a:srgbClr val="EC1D24"/>
              </a:buCl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Text">
            <a:extLst>
              <a:ext uri="{FF2B5EF4-FFF2-40B4-BE49-F238E27FC236}">
                <a16:creationId xmlns:a16="http://schemas.microsoft.com/office/drawing/2014/main" id="{9EDE8685-6D88-514F-8B01-CB8455E1BCE3}"/>
              </a:ext>
            </a:extLst>
          </p:cNvPr>
          <p:cNvSpPr txBox="1">
            <a:spLocks/>
          </p:cNvSpPr>
          <p:nvPr userDrawn="1"/>
        </p:nvSpPr>
        <p:spPr>
          <a:xfrm>
            <a:off x="4572000" y="352699"/>
            <a:ext cx="4100143" cy="874892"/>
          </a:xfrm>
          <a:prstGeom prst="rect">
            <a:avLst/>
          </a:prstGeom>
        </p:spPr>
        <p:txBody>
          <a:bodyPr vert="horz" lIns="91440" tIns="45720" rIns="91440" bIns="45720" rtlCol="0" anchor="t">
            <a:normAutofit/>
          </a:bodyPr>
          <a:lstStyle>
            <a:lvl1pPr algn="l" defTabSz="685800" rtl="0" eaLnBrk="1" latinLnBrk="0" hangingPunct="1">
              <a:lnSpc>
                <a:spcPct val="100000"/>
              </a:lnSpc>
              <a:spcBef>
                <a:spcPct val="0"/>
              </a:spcBef>
              <a:buClr>
                <a:srgbClr val="EC1D24"/>
              </a:buClr>
              <a:buNone/>
              <a:defRPr sz="2200" b="0" i="0" kern="1200">
                <a:solidFill>
                  <a:srgbClr val="D8232A"/>
                </a:solidFill>
                <a:latin typeface="Calibri Regular" charset="0"/>
                <a:ea typeface="Calibri Regular" charset="0"/>
                <a:cs typeface="Calibri Regular" charset="0"/>
                <a:sym typeface="Poppins Medium"/>
              </a:defRPr>
            </a:lvl1pPr>
          </a:lstStyle>
          <a:p>
            <a:endParaRPr lang="en-US" sz="2200" dirty="0">
              <a:solidFill>
                <a:schemeClr val="bg1"/>
              </a:solidFill>
            </a:endParaRPr>
          </a:p>
        </p:txBody>
      </p:sp>
      <p:sp>
        <p:nvSpPr>
          <p:cNvPr id="16" name="Title Text">
            <a:extLst>
              <a:ext uri="{FF2B5EF4-FFF2-40B4-BE49-F238E27FC236}">
                <a16:creationId xmlns:a16="http://schemas.microsoft.com/office/drawing/2014/main" id="{EE2BD696-4841-3E4B-9CBB-E582F1E83D61}"/>
              </a:ext>
            </a:extLst>
          </p:cNvPr>
          <p:cNvSpPr txBox="1">
            <a:spLocks/>
          </p:cNvSpPr>
          <p:nvPr userDrawn="1"/>
        </p:nvSpPr>
        <p:spPr>
          <a:xfrm>
            <a:off x="4763140" y="352699"/>
            <a:ext cx="4100143" cy="874892"/>
          </a:xfrm>
          <a:prstGeom prst="rect">
            <a:avLst/>
          </a:prstGeom>
        </p:spPr>
        <p:txBody>
          <a:bodyPr vert="horz" lIns="91440" tIns="45720" rIns="91440" bIns="45720" rtlCol="0" anchor="t">
            <a:normAutofit/>
          </a:bodyPr>
          <a:lstStyle>
            <a:lvl1pPr algn="l" defTabSz="685800" rtl="0" eaLnBrk="1" latinLnBrk="0" hangingPunct="1">
              <a:lnSpc>
                <a:spcPct val="100000"/>
              </a:lnSpc>
              <a:spcBef>
                <a:spcPct val="0"/>
              </a:spcBef>
              <a:buClr>
                <a:srgbClr val="EC1D24"/>
              </a:buClr>
              <a:buNone/>
              <a:defRPr sz="2200" b="0" i="0" kern="1200">
                <a:solidFill>
                  <a:srgbClr val="D8232A"/>
                </a:solidFill>
                <a:latin typeface="Calibri Regular" charset="0"/>
                <a:ea typeface="Calibri Regular" charset="0"/>
                <a:cs typeface="Calibri Regular" charset="0"/>
                <a:sym typeface="Poppins Medium"/>
              </a:defRPr>
            </a:lvl1pPr>
          </a:lstStyle>
          <a:p>
            <a:endParaRPr lang="en-US" dirty="0">
              <a:solidFill>
                <a:schemeClr val="bg1"/>
              </a:solidFill>
            </a:endParaRPr>
          </a:p>
        </p:txBody>
      </p:sp>
    </p:spTree>
    <p:extLst>
      <p:ext uri="{BB962C8B-B14F-4D97-AF65-F5344CB8AC3E}">
        <p14:creationId xmlns:p14="http://schemas.microsoft.com/office/powerpoint/2010/main" val="589626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7D70-9CC4-D940-8336-EEDF30B7C6C5}"/>
              </a:ext>
            </a:extLst>
          </p:cNvPr>
          <p:cNvSpPr/>
          <p:nvPr userDrawn="1"/>
        </p:nvSpPr>
        <p:spPr>
          <a:xfrm>
            <a:off x="4467496" y="0"/>
            <a:ext cx="4676503" cy="51435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3" name="Title Text">
            <a:extLst>
              <a:ext uri="{FF2B5EF4-FFF2-40B4-BE49-F238E27FC236}">
                <a16:creationId xmlns:a16="http://schemas.microsoft.com/office/drawing/2014/main" id="{E8B7D4CD-F6BC-1647-BD6E-B481A89BFA9F}"/>
              </a:ext>
            </a:extLst>
          </p:cNvPr>
          <p:cNvSpPr txBox="1">
            <a:spLocks noGrp="1"/>
          </p:cNvSpPr>
          <p:nvPr>
            <p:ph type="title" hasCustomPrompt="1"/>
          </p:nvPr>
        </p:nvSpPr>
        <p:spPr>
          <a:xfrm>
            <a:off x="176213" y="352699"/>
            <a:ext cx="4100143"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5" name="Line">
            <a:extLst>
              <a:ext uri="{FF2B5EF4-FFF2-40B4-BE49-F238E27FC236}">
                <a16:creationId xmlns:a16="http://schemas.microsoft.com/office/drawing/2014/main" id="{1DB73334-01C5-D849-816A-A0679970ECBF}"/>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7" name="Slide Number">
            <a:extLst>
              <a:ext uri="{FF2B5EF4-FFF2-40B4-BE49-F238E27FC236}">
                <a16:creationId xmlns:a16="http://schemas.microsoft.com/office/drawing/2014/main" id="{D07548B0-A6DC-8940-A281-2B79F402D682}"/>
              </a:ext>
            </a:extLst>
          </p:cNvPr>
          <p:cNvSpPr txBox="1">
            <a:spLocks noGrp="1"/>
          </p:cNvSpPr>
          <p:nvPr>
            <p:ph type="sldNum" sz="quarter" idx="2"/>
          </p:nvPr>
        </p:nvSpPr>
        <p:spPr>
          <a:xfrm>
            <a:off x="140494" y="4857750"/>
            <a:ext cx="254878" cy="227242"/>
          </a:xfrm>
          <a:prstGeom prst="rect">
            <a:avLst/>
          </a:prstGeom>
        </p:spPr>
        <p:txBody>
          <a:bodyPr/>
          <a:lstStyle>
            <a:lvl1pPr>
              <a:defRPr>
                <a:solidFill>
                  <a:srgbClr val="53585F"/>
                </a:solidFill>
              </a:defRPr>
            </a:lvl1pPr>
          </a:lstStyle>
          <a:p>
            <a:fld id="{86CB4B4D-7CA3-9044-876B-883B54F8677D}" type="slidenum">
              <a:rPr lang="en-GB" smtClean="0"/>
              <a:t>‹#›</a:t>
            </a:fld>
            <a:endParaRPr lang="en-GB"/>
          </a:p>
        </p:txBody>
      </p:sp>
      <p:sp>
        <p:nvSpPr>
          <p:cNvPr id="10" name="Line">
            <a:extLst>
              <a:ext uri="{FF2B5EF4-FFF2-40B4-BE49-F238E27FC236}">
                <a16:creationId xmlns:a16="http://schemas.microsoft.com/office/drawing/2014/main" id="{F764A148-E2F8-E046-8AB6-CDB0C099AF79}"/>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900118" cy="3452811"/>
          </a:xfrm>
          <a:prstGeom prst="rect">
            <a:avLst/>
          </a:prstGeom>
        </p:spPr>
        <p:txBody>
          <a:bodyPr/>
          <a:lstStyle>
            <a:lvl1pPr>
              <a:buClr>
                <a:srgbClr val="EC1D24"/>
              </a:buClr>
              <a:defRPr sz="1800"/>
            </a:lvl1pPr>
            <a:lvl2pPr>
              <a:buClr>
                <a:srgbClr val="EC1D24"/>
              </a:buClr>
              <a:defRPr sz="1600"/>
            </a:lvl2pPr>
            <a:lvl3pPr>
              <a:buClr>
                <a:srgbClr val="EC1D24"/>
              </a:buClr>
              <a:defRPr sz="1400"/>
            </a:lvl3pPr>
            <a:lvl4pPr>
              <a:buClr>
                <a:srgbClr val="EC1D24"/>
              </a:buClr>
              <a:defRPr sz="1200"/>
            </a:lvl4pPr>
            <a:lvl5pPr>
              <a:buClr>
                <a:srgbClr val="EC1D24"/>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descr="Logo, icon&#10;&#10;Description automatically generated">
            <a:extLst>
              <a:ext uri="{FF2B5EF4-FFF2-40B4-BE49-F238E27FC236}">
                <a16:creationId xmlns:a16="http://schemas.microsoft.com/office/drawing/2014/main" id="{E992EA02-943A-2D4C-81F0-3EB844F0470F}"/>
              </a:ext>
            </a:extLst>
          </p:cNvPr>
          <p:cNvPicPr>
            <a:picLocks noChangeAspect="1"/>
          </p:cNvPicPr>
          <p:nvPr userDrawn="1"/>
        </p:nvPicPr>
        <p:blipFill>
          <a:blip r:embed="rId2"/>
          <a:stretch>
            <a:fillRect/>
          </a:stretch>
        </p:blipFill>
        <p:spPr>
          <a:xfrm>
            <a:off x="8462301" y="4529618"/>
            <a:ext cx="490558" cy="490558"/>
          </a:xfrm>
          <a:prstGeom prst="rect">
            <a:avLst/>
          </a:prstGeom>
        </p:spPr>
      </p:pic>
      <p:sp>
        <p:nvSpPr>
          <p:cNvPr id="13" name="Text Placeholder 11">
            <a:extLst>
              <a:ext uri="{FF2B5EF4-FFF2-40B4-BE49-F238E27FC236}">
                <a16:creationId xmlns:a16="http://schemas.microsoft.com/office/drawing/2014/main" id="{5C583759-281A-BE4D-BAC9-F2F1BE753451}"/>
              </a:ext>
            </a:extLst>
          </p:cNvPr>
          <p:cNvSpPr>
            <a:spLocks noGrp="1"/>
          </p:cNvSpPr>
          <p:nvPr>
            <p:ph type="body" sz="quarter" idx="18"/>
          </p:nvPr>
        </p:nvSpPr>
        <p:spPr>
          <a:xfrm>
            <a:off x="4807462" y="1239233"/>
            <a:ext cx="3900118" cy="2348804"/>
          </a:xfrm>
          <a:prstGeom prst="rect">
            <a:avLst/>
          </a:prstGeom>
        </p:spPr>
        <p:txBody>
          <a:bodyPr/>
          <a:lstStyle>
            <a:lvl1pPr>
              <a:buClr>
                <a:srgbClr val="EC1D24"/>
              </a:buClr>
              <a:defRPr sz="1800">
                <a:solidFill>
                  <a:schemeClr val="bg1"/>
                </a:solidFill>
              </a:defRPr>
            </a:lvl1pPr>
            <a:lvl2pPr>
              <a:buClr>
                <a:srgbClr val="EC1D24"/>
              </a:buClr>
              <a:defRPr sz="1600">
                <a:solidFill>
                  <a:schemeClr val="bg1"/>
                </a:solidFill>
              </a:defRPr>
            </a:lvl2pPr>
            <a:lvl3pPr>
              <a:buClr>
                <a:srgbClr val="EC1D24"/>
              </a:buClr>
              <a:defRPr sz="1400">
                <a:solidFill>
                  <a:schemeClr val="bg1"/>
                </a:solidFill>
              </a:defRPr>
            </a:lvl3pPr>
            <a:lvl4pPr>
              <a:buClr>
                <a:srgbClr val="EC1D24"/>
              </a:buClr>
              <a:defRPr sz="1200">
                <a:solidFill>
                  <a:schemeClr val="bg1"/>
                </a:solidFill>
              </a:defRPr>
            </a:lvl4pPr>
            <a:lvl5pPr>
              <a:buClr>
                <a:srgbClr val="EC1D24"/>
              </a:buCl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3001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7D70-9CC4-D940-8336-EEDF30B7C6C5}"/>
              </a:ext>
            </a:extLst>
          </p:cNvPr>
          <p:cNvSpPr/>
          <p:nvPr userDrawn="1"/>
        </p:nvSpPr>
        <p:spPr>
          <a:xfrm>
            <a:off x="4467496" y="0"/>
            <a:ext cx="4676503"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3" name="Title Text">
            <a:extLst>
              <a:ext uri="{FF2B5EF4-FFF2-40B4-BE49-F238E27FC236}">
                <a16:creationId xmlns:a16="http://schemas.microsoft.com/office/drawing/2014/main" id="{E8B7D4CD-F6BC-1647-BD6E-B481A89BFA9F}"/>
              </a:ext>
            </a:extLst>
          </p:cNvPr>
          <p:cNvSpPr txBox="1">
            <a:spLocks noGrp="1"/>
          </p:cNvSpPr>
          <p:nvPr>
            <p:ph type="title" hasCustomPrompt="1"/>
          </p:nvPr>
        </p:nvSpPr>
        <p:spPr>
          <a:xfrm>
            <a:off x="176213" y="352699"/>
            <a:ext cx="4100143"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5" name="Line">
            <a:extLst>
              <a:ext uri="{FF2B5EF4-FFF2-40B4-BE49-F238E27FC236}">
                <a16:creationId xmlns:a16="http://schemas.microsoft.com/office/drawing/2014/main" id="{1DB73334-01C5-D849-816A-A0679970ECBF}"/>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7" name="Slide Number">
            <a:extLst>
              <a:ext uri="{FF2B5EF4-FFF2-40B4-BE49-F238E27FC236}">
                <a16:creationId xmlns:a16="http://schemas.microsoft.com/office/drawing/2014/main" id="{D07548B0-A6DC-8940-A281-2B79F402D682}"/>
              </a:ext>
            </a:extLst>
          </p:cNvPr>
          <p:cNvSpPr txBox="1">
            <a:spLocks noGrp="1"/>
          </p:cNvSpPr>
          <p:nvPr>
            <p:ph type="sldNum" sz="quarter" idx="2"/>
          </p:nvPr>
        </p:nvSpPr>
        <p:spPr>
          <a:xfrm>
            <a:off x="140494" y="4857750"/>
            <a:ext cx="254878" cy="227242"/>
          </a:xfrm>
          <a:prstGeom prst="rect">
            <a:avLst/>
          </a:prstGeom>
        </p:spPr>
        <p:txBody>
          <a:bodyPr/>
          <a:lstStyle>
            <a:lvl1pPr>
              <a:defRPr>
                <a:solidFill>
                  <a:srgbClr val="53585F"/>
                </a:solidFill>
              </a:defRPr>
            </a:lvl1pPr>
          </a:lstStyle>
          <a:p>
            <a:fld id="{86CB4B4D-7CA3-9044-876B-883B54F8677D}" type="slidenum">
              <a:rPr lang="en-GB" smtClean="0"/>
              <a:t>‹#›</a:t>
            </a:fld>
            <a:endParaRPr lang="en-GB"/>
          </a:p>
        </p:txBody>
      </p:sp>
      <p:sp>
        <p:nvSpPr>
          <p:cNvPr id="10" name="Line">
            <a:extLst>
              <a:ext uri="{FF2B5EF4-FFF2-40B4-BE49-F238E27FC236}">
                <a16:creationId xmlns:a16="http://schemas.microsoft.com/office/drawing/2014/main" id="{F764A148-E2F8-E046-8AB6-CDB0C099AF79}"/>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900118"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5C583759-281A-BE4D-BAC9-F2F1BE753451}"/>
              </a:ext>
            </a:extLst>
          </p:cNvPr>
          <p:cNvSpPr>
            <a:spLocks noGrp="1"/>
          </p:cNvSpPr>
          <p:nvPr>
            <p:ph type="body" sz="quarter" idx="18"/>
          </p:nvPr>
        </p:nvSpPr>
        <p:spPr>
          <a:xfrm>
            <a:off x="4807462" y="1239233"/>
            <a:ext cx="3900118" cy="2348804"/>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Image" descr="Image">
            <a:extLst>
              <a:ext uri="{FF2B5EF4-FFF2-40B4-BE49-F238E27FC236}">
                <a16:creationId xmlns:a16="http://schemas.microsoft.com/office/drawing/2014/main" id="{FE2935BE-F64D-AA4A-9828-0A9FA8959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Tree>
    <p:extLst>
      <p:ext uri="{BB962C8B-B14F-4D97-AF65-F5344CB8AC3E}">
        <p14:creationId xmlns:p14="http://schemas.microsoft.com/office/powerpoint/2010/main" val="3804665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927D70-9CC4-D940-8336-EEDF30B7C6C5}"/>
              </a:ext>
            </a:extLst>
          </p:cNvPr>
          <p:cNvSpPr/>
          <p:nvPr userDrawn="1"/>
        </p:nvSpPr>
        <p:spPr>
          <a:xfrm>
            <a:off x="4467496" y="0"/>
            <a:ext cx="4676503" cy="51435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3" name="Title Text">
            <a:extLst>
              <a:ext uri="{FF2B5EF4-FFF2-40B4-BE49-F238E27FC236}">
                <a16:creationId xmlns:a16="http://schemas.microsoft.com/office/drawing/2014/main" id="{E8B7D4CD-F6BC-1647-BD6E-B481A89BFA9F}"/>
              </a:ext>
            </a:extLst>
          </p:cNvPr>
          <p:cNvSpPr txBox="1">
            <a:spLocks noGrp="1"/>
          </p:cNvSpPr>
          <p:nvPr>
            <p:ph type="title" hasCustomPrompt="1"/>
          </p:nvPr>
        </p:nvSpPr>
        <p:spPr>
          <a:xfrm>
            <a:off x="176213" y="352699"/>
            <a:ext cx="4100143"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5" name="Line">
            <a:extLst>
              <a:ext uri="{FF2B5EF4-FFF2-40B4-BE49-F238E27FC236}">
                <a16:creationId xmlns:a16="http://schemas.microsoft.com/office/drawing/2014/main" id="{1DB73334-01C5-D849-816A-A0679970ECBF}"/>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7" name="Slide Number">
            <a:extLst>
              <a:ext uri="{FF2B5EF4-FFF2-40B4-BE49-F238E27FC236}">
                <a16:creationId xmlns:a16="http://schemas.microsoft.com/office/drawing/2014/main" id="{D07548B0-A6DC-8940-A281-2B79F402D682}"/>
              </a:ext>
            </a:extLst>
          </p:cNvPr>
          <p:cNvSpPr txBox="1">
            <a:spLocks noGrp="1"/>
          </p:cNvSpPr>
          <p:nvPr>
            <p:ph type="sldNum" sz="quarter" idx="2"/>
          </p:nvPr>
        </p:nvSpPr>
        <p:spPr>
          <a:xfrm>
            <a:off x="140494" y="4857750"/>
            <a:ext cx="254878" cy="227242"/>
          </a:xfrm>
          <a:prstGeom prst="rect">
            <a:avLst/>
          </a:prstGeom>
        </p:spPr>
        <p:txBody>
          <a:bodyPr/>
          <a:lstStyle>
            <a:lvl1pPr>
              <a:defRPr>
                <a:solidFill>
                  <a:srgbClr val="53585F"/>
                </a:solidFill>
              </a:defRPr>
            </a:lvl1pPr>
          </a:lstStyle>
          <a:p>
            <a:fld id="{86CB4B4D-7CA3-9044-876B-883B54F8677D}" type="slidenum">
              <a:rPr lang="en-GB" smtClean="0"/>
              <a:t>‹#›</a:t>
            </a:fld>
            <a:endParaRPr lang="en-GB"/>
          </a:p>
        </p:txBody>
      </p:sp>
      <p:sp>
        <p:nvSpPr>
          <p:cNvPr id="10" name="Line">
            <a:extLst>
              <a:ext uri="{FF2B5EF4-FFF2-40B4-BE49-F238E27FC236}">
                <a16:creationId xmlns:a16="http://schemas.microsoft.com/office/drawing/2014/main" id="{F764A148-E2F8-E046-8AB6-CDB0C099AF79}"/>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900118"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5C583759-281A-BE4D-BAC9-F2F1BE753451}"/>
              </a:ext>
            </a:extLst>
          </p:cNvPr>
          <p:cNvSpPr>
            <a:spLocks noGrp="1"/>
          </p:cNvSpPr>
          <p:nvPr>
            <p:ph type="body" sz="quarter" idx="18"/>
          </p:nvPr>
        </p:nvSpPr>
        <p:spPr>
          <a:xfrm>
            <a:off x="4807462" y="1239233"/>
            <a:ext cx="3900118" cy="2348804"/>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Image" descr="Image">
            <a:extLst>
              <a:ext uri="{FF2B5EF4-FFF2-40B4-BE49-F238E27FC236}">
                <a16:creationId xmlns:a16="http://schemas.microsoft.com/office/drawing/2014/main" id="{FE2935BE-F64D-AA4A-9828-0A9FA8959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Tree>
    <p:extLst>
      <p:ext uri="{BB962C8B-B14F-4D97-AF65-F5344CB8AC3E}">
        <p14:creationId xmlns:p14="http://schemas.microsoft.com/office/powerpoint/2010/main" val="1178881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129AF2C-D5E3-EF40-BF90-FEA4C8D34AFD}"/>
              </a:ext>
            </a:extLst>
          </p:cNvPr>
          <p:cNvSpPr/>
          <p:nvPr userDrawn="1"/>
        </p:nvSpPr>
        <p:spPr>
          <a:xfrm>
            <a:off x="0" y="2595564"/>
            <a:ext cx="9143999" cy="25479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6" name="Sub title Text">
            <a:extLst>
              <a:ext uri="{FF2B5EF4-FFF2-40B4-BE49-F238E27FC236}">
                <a16:creationId xmlns:a16="http://schemas.microsoft.com/office/drawing/2014/main" id="{812770B9-E9EB-E947-820E-CCE09A424C03}"/>
              </a:ext>
            </a:extLst>
          </p:cNvPr>
          <p:cNvSpPr txBox="1">
            <a:spLocks noGrp="1"/>
          </p:cNvSpPr>
          <p:nvPr>
            <p:ph type="body" sz="quarter" idx="13" hasCustomPrompt="1"/>
          </p:nvPr>
        </p:nvSpPr>
        <p:spPr>
          <a:xfrm>
            <a:off x="3086100" y="376511"/>
            <a:ext cx="546486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id="{4457B0E3-507E-3C46-9A45-357F9D3BB5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DB0B252F-9776-7F4D-9B39-A728415A9B6D}"/>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Title Text">
            <a:extLst>
              <a:ext uri="{FF2B5EF4-FFF2-40B4-BE49-F238E27FC236}">
                <a16:creationId xmlns:a16="http://schemas.microsoft.com/office/drawing/2014/main" id="{257A3C04-4D06-B340-B541-DE62D2F75A73}"/>
              </a:ext>
            </a:extLst>
          </p:cNvPr>
          <p:cNvSpPr txBox="1">
            <a:spLocks noGrp="1"/>
          </p:cNvSpPr>
          <p:nvPr>
            <p:ph type="title" hasCustomPrompt="1"/>
          </p:nvPr>
        </p:nvSpPr>
        <p:spPr>
          <a:xfrm>
            <a:off x="171450" y="352698"/>
            <a:ext cx="2802074"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 </a:t>
            </a:r>
            <a:endParaRPr dirty="0"/>
          </a:p>
        </p:txBody>
      </p:sp>
      <p:sp>
        <p:nvSpPr>
          <p:cNvPr id="11" name="Slide Number">
            <a:extLst>
              <a:ext uri="{FF2B5EF4-FFF2-40B4-BE49-F238E27FC236}">
                <a16:creationId xmlns:a16="http://schemas.microsoft.com/office/drawing/2014/main" id="{854ABEC4-2889-214D-B8C6-107046F2EAF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2" name="Image" descr="Image">
            <a:extLst>
              <a:ext uri="{FF2B5EF4-FFF2-40B4-BE49-F238E27FC236}">
                <a16:creationId xmlns:a16="http://schemas.microsoft.com/office/drawing/2014/main" id="{5A221DC4-5D23-BF4D-889F-DA6E20BA8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3" name="Line">
            <a:extLst>
              <a:ext uri="{FF2B5EF4-FFF2-40B4-BE49-F238E27FC236}">
                <a16:creationId xmlns:a16="http://schemas.microsoft.com/office/drawing/2014/main" id="{96E31E2C-4AFA-5747-83FF-DBE52A00AC0F}"/>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484633" y="2965639"/>
            <a:ext cx="8174732" cy="1356330"/>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014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129AF2C-D5E3-EF40-BF90-FEA4C8D34AFD}"/>
              </a:ext>
            </a:extLst>
          </p:cNvPr>
          <p:cNvSpPr/>
          <p:nvPr userDrawn="1"/>
        </p:nvSpPr>
        <p:spPr>
          <a:xfrm>
            <a:off x="0" y="2595564"/>
            <a:ext cx="9143999" cy="2547936"/>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
        <p:nvSpPr>
          <p:cNvPr id="6" name="Sub title Text">
            <a:extLst>
              <a:ext uri="{FF2B5EF4-FFF2-40B4-BE49-F238E27FC236}">
                <a16:creationId xmlns:a16="http://schemas.microsoft.com/office/drawing/2014/main" id="{812770B9-E9EB-E947-820E-CCE09A424C03}"/>
              </a:ext>
            </a:extLst>
          </p:cNvPr>
          <p:cNvSpPr txBox="1">
            <a:spLocks noGrp="1"/>
          </p:cNvSpPr>
          <p:nvPr>
            <p:ph type="body" sz="quarter" idx="13" hasCustomPrompt="1"/>
          </p:nvPr>
        </p:nvSpPr>
        <p:spPr>
          <a:xfrm>
            <a:off x="3086100" y="376511"/>
            <a:ext cx="546486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sp>
        <p:nvSpPr>
          <p:cNvPr id="9" name="Line">
            <a:extLst>
              <a:ext uri="{FF2B5EF4-FFF2-40B4-BE49-F238E27FC236}">
                <a16:creationId xmlns:a16="http://schemas.microsoft.com/office/drawing/2014/main" id="{DB0B252F-9776-7F4D-9B39-A728415A9B6D}"/>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Title Text">
            <a:extLst>
              <a:ext uri="{FF2B5EF4-FFF2-40B4-BE49-F238E27FC236}">
                <a16:creationId xmlns:a16="http://schemas.microsoft.com/office/drawing/2014/main" id="{257A3C04-4D06-B340-B541-DE62D2F75A73}"/>
              </a:ext>
            </a:extLst>
          </p:cNvPr>
          <p:cNvSpPr txBox="1">
            <a:spLocks noGrp="1"/>
          </p:cNvSpPr>
          <p:nvPr>
            <p:ph type="title" hasCustomPrompt="1"/>
          </p:nvPr>
        </p:nvSpPr>
        <p:spPr>
          <a:xfrm>
            <a:off x="171450" y="352698"/>
            <a:ext cx="2802074"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 </a:t>
            </a:r>
            <a:endParaRPr dirty="0"/>
          </a:p>
        </p:txBody>
      </p:sp>
      <p:sp>
        <p:nvSpPr>
          <p:cNvPr id="11" name="Slide Number">
            <a:extLst>
              <a:ext uri="{FF2B5EF4-FFF2-40B4-BE49-F238E27FC236}">
                <a16:creationId xmlns:a16="http://schemas.microsoft.com/office/drawing/2014/main" id="{854ABEC4-2889-214D-B8C6-107046F2EAF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1"/>
                </a:solidFill>
              </a:defRPr>
            </a:lvl1pPr>
          </a:lstStyle>
          <a:p>
            <a:fld id="{86CB4B4D-7CA3-9044-876B-883B54F8677D}" type="slidenum">
              <a:rPr lang="en-GB" smtClean="0"/>
              <a:pPr/>
              <a:t>‹#›</a:t>
            </a:fld>
            <a:endParaRPr lang="en-GB" dirty="0">
              <a:solidFill>
                <a:schemeClr val="bg1"/>
              </a:solidFill>
            </a:endParaRPr>
          </a:p>
        </p:txBody>
      </p:sp>
      <p:sp>
        <p:nvSpPr>
          <p:cNvPr id="13" name="Line">
            <a:extLst>
              <a:ext uri="{FF2B5EF4-FFF2-40B4-BE49-F238E27FC236}">
                <a16:creationId xmlns:a16="http://schemas.microsoft.com/office/drawing/2014/main" id="{96E31E2C-4AFA-5747-83FF-DBE52A00AC0F}"/>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484633" y="2965639"/>
            <a:ext cx="8174732" cy="1356330"/>
          </a:xfrm>
          <a:prstGeom prst="rect">
            <a:avLst/>
          </a:prstGeom>
        </p:spPr>
        <p:txBody>
          <a:bodyPr/>
          <a:lstStyle>
            <a:lvl1pPr>
              <a:buClr>
                <a:srgbClr val="EC1D24"/>
              </a:buClr>
              <a:defRPr sz="1800">
                <a:solidFill>
                  <a:schemeClr val="bg1"/>
                </a:solidFill>
              </a:defRPr>
            </a:lvl1pPr>
            <a:lvl2pPr>
              <a:buClr>
                <a:srgbClr val="EC1D24"/>
              </a:buClr>
              <a:defRPr sz="1600">
                <a:solidFill>
                  <a:schemeClr val="bg1"/>
                </a:solidFill>
              </a:defRPr>
            </a:lvl2pPr>
            <a:lvl3pPr>
              <a:buClr>
                <a:srgbClr val="EC1D24"/>
              </a:buClr>
              <a:defRPr sz="1400">
                <a:solidFill>
                  <a:schemeClr val="bg1"/>
                </a:solidFill>
              </a:defRPr>
            </a:lvl3pPr>
            <a:lvl4pPr>
              <a:buClr>
                <a:srgbClr val="EC1D24"/>
              </a:buClr>
              <a:defRPr sz="1200">
                <a:solidFill>
                  <a:schemeClr val="bg1"/>
                </a:solidFill>
              </a:defRPr>
            </a:lvl4pPr>
            <a:lvl5pPr>
              <a:buClr>
                <a:srgbClr val="EC1D24"/>
              </a:buCl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Logo, icon&#10;&#10;Description automatically generated">
            <a:extLst>
              <a:ext uri="{FF2B5EF4-FFF2-40B4-BE49-F238E27FC236}">
                <a16:creationId xmlns:a16="http://schemas.microsoft.com/office/drawing/2014/main" id="{58D7C4DF-3986-5F44-9B88-D5A0AC4F1DB9}"/>
              </a:ext>
            </a:extLst>
          </p:cNvPr>
          <p:cNvPicPr>
            <a:picLocks noChangeAspect="1"/>
          </p:cNvPicPr>
          <p:nvPr userDrawn="1"/>
        </p:nvPicPr>
        <p:blipFill>
          <a:blip r:embed="rId2"/>
          <a:stretch>
            <a:fillRect/>
          </a:stretch>
        </p:blipFill>
        <p:spPr>
          <a:xfrm>
            <a:off x="8462301" y="4529618"/>
            <a:ext cx="490558" cy="490558"/>
          </a:xfrm>
          <a:prstGeom prst="rect">
            <a:avLst/>
          </a:prstGeom>
        </p:spPr>
      </p:pic>
    </p:spTree>
    <p:extLst>
      <p:ext uri="{BB962C8B-B14F-4D97-AF65-F5344CB8AC3E}">
        <p14:creationId xmlns:p14="http://schemas.microsoft.com/office/powerpoint/2010/main" val="3809002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id="{812770B9-E9EB-E947-820E-CCE09A424C03}"/>
              </a:ext>
            </a:extLst>
          </p:cNvPr>
          <p:cNvSpPr txBox="1">
            <a:spLocks noGrp="1"/>
          </p:cNvSpPr>
          <p:nvPr>
            <p:ph type="body" sz="quarter" idx="13" hasCustomPrompt="1"/>
          </p:nvPr>
        </p:nvSpPr>
        <p:spPr>
          <a:xfrm>
            <a:off x="3086100" y="376511"/>
            <a:ext cx="546486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id="{4457B0E3-507E-3C46-9A45-357F9D3BB5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DB0B252F-9776-7F4D-9B39-A728415A9B6D}"/>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Title Text">
            <a:extLst>
              <a:ext uri="{FF2B5EF4-FFF2-40B4-BE49-F238E27FC236}">
                <a16:creationId xmlns:a16="http://schemas.microsoft.com/office/drawing/2014/main" id="{257A3C04-4D06-B340-B541-DE62D2F75A73}"/>
              </a:ext>
            </a:extLst>
          </p:cNvPr>
          <p:cNvSpPr txBox="1">
            <a:spLocks noGrp="1"/>
          </p:cNvSpPr>
          <p:nvPr>
            <p:ph type="title" hasCustomPrompt="1"/>
          </p:nvPr>
        </p:nvSpPr>
        <p:spPr>
          <a:xfrm>
            <a:off x="171450" y="352698"/>
            <a:ext cx="2802074"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11" name="Slide Number">
            <a:extLst>
              <a:ext uri="{FF2B5EF4-FFF2-40B4-BE49-F238E27FC236}">
                <a16:creationId xmlns:a16="http://schemas.microsoft.com/office/drawing/2014/main" id="{854ABEC4-2889-214D-B8C6-107046F2EAF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p>
        </p:txBody>
      </p:sp>
      <p:pic>
        <p:nvPicPr>
          <p:cNvPr id="12" name="Image" descr="Image">
            <a:extLst>
              <a:ext uri="{FF2B5EF4-FFF2-40B4-BE49-F238E27FC236}">
                <a16:creationId xmlns:a16="http://schemas.microsoft.com/office/drawing/2014/main" id="{5A221DC4-5D23-BF4D-889F-DA6E20BA8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3" name="Line">
            <a:extLst>
              <a:ext uri="{FF2B5EF4-FFF2-40B4-BE49-F238E27FC236}">
                <a16:creationId xmlns:a16="http://schemas.microsoft.com/office/drawing/2014/main" id="{96E31E2C-4AFA-5747-83FF-DBE52A00AC0F}"/>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8174732"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764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EAE66D6A-7416-7046-8022-CC509B71A4E7}"/>
              </a:ext>
            </a:extLst>
          </p:cNvPr>
          <p:cNvSpPr txBox="1">
            <a:spLocks noGrp="1"/>
          </p:cNvSpPr>
          <p:nvPr>
            <p:ph type="title" hasCustomPrompt="1"/>
          </p:nvPr>
        </p:nvSpPr>
        <p:spPr>
          <a:xfrm>
            <a:off x="176213" y="352699"/>
            <a:ext cx="8776646"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id="{5DCB1DEB-096A-3B40-9C54-4DA99D739A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BEF7C117-3372-FE45-8633-A818A278B534}"/>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lide Number">
            <a:extLst>
              <a:ext uri="{FF2B5EF4-FFF2-40B4-BE49-F238E27FC236}">
                <a16:creationId xmlns:a16="http://schemas.microsoft.com/office/drawing/2014/main" id="{EEF8B211-75E4-DC45-9A7F-4A0C617EFFB6}"/>
              </a:ext>
            </a:extLst>
          </p:cNvPr>
          <p:cNvSpPr txBox="1">
            <a:spLocks noGrp="1"/>
          </p:cNvSpPr>
          <p:nvPr>
            <p:ph type="sldNum" sz="quarter" idx="2"/>
          </p:nvPr>
        </p:nvSpPr>
        <p:spPr>
          <a:xfrm>
            <a:off x="140494"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p>
        </p:txBody>
      </p:sp>
      <p:pic>
        <p:nvPicPr>
          <p:cNvPr id="8" name="Image" descr="Image">
            <a:extLst>
              <a:ext uri="{FF2B5EF4-FFF2-40B4-BE49-F238E27FC236}">
                <a16:creationId xmlns:a16="http://schemas.microsoft.com/office/drawing/2014/main" id="{794719C1-FC28-7A46-A7A6-5599159A4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31154D4B-F1DF-AB45-A1D0-F97C6847012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Tree>
    <p:extLst>
      <p:ext uri="{BB962C8B-B14F-4D97-AF65-F5344CB8AC3E}">
        <p14:creationId xmlns:p14="http://schemas.microsoft.com/office/powerpoint/2010/main" val="3453508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E71BD1-2220-6E45-824C-E7BA850DE8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252488" cy="6090834"/>
          </a:xfrm>
          <a:prstGeom prst="rect">
            <a:avLst/>
          </a:prstGeom>
        </p:spPr>
      </p:pic>
      <p:sp>
        <p:nvSpPr>
          <p:cNvPr id="3" name="Title Text">
            <a:extLst>
              <a:ext uri="{FF2B5EF4-FFF2-40B4-BE49-F238E27FC236}">
                <a16:creationId xmlns:a16="http://schemas.microsoft.com/office/drawing/2014/main" id="{19BFAE5D-CECB-BD42-B376-3A8B25C54C3D}"/>
              </a:ext>
            </a:extLst>
          </p:cNvPr>
          <p:cNvSpPr txBox="1">
            <a:spLocks noGrp="1"/>
          </p:cNvSpPr>
          <p:nvPr>
            <p:ph type="title" hasCustomPrompt="1"/>
          </p:nvPr>
        </p:nvSpPr>
        <p:spPr>
          <a:xfrm>
            <a:off x="4928346" y="948141"/>
            <a:ext cx="3354420" cy="1163234"/>
          </a:xfrm>
          <a:prstGeom prst="rect">
            <a:avLst/>
          </a:prstGeom>
        </p:spPr>
        <p:txBody>
          <a:bodyPr anchor="b"/>
          <a:lstStyle>
            <a:lvl1pPr>
              <a:defRPr sz="2775" b="0" i="0">
                <a:solidFill>
                  <a:schemeClr val="accent4">
                    <a:lumMod val="10000"/>
                  </a:schemeClr>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4" name="Line">
            <a:extLst>
              <a:ext uri="{FF2B5EF4-FFF2-40B4-BE49-F238E27FC236}">
                <a16:creationId xmlns:a16="http://schemas.microsoft.com/office/drawing/2014/main" id="{3B9F60D0-2AB0-4E49-AE5F-CBD80DD1CD19}"/>
              </a:ext>
            </a:extLst>
          </p:cNvPr>
          <p:cNvSpPr/>
          <p:nvPr/>
        </p:nvSpPr>
        <p:spPr>
          <a:xfrm>
            <a:off x="1041355" y="2111375"/>
            <a:ext cx="1127759" cy="0"/>
          </a:xfrm>
          <a:prstGeom prst="line">
            <a:avLst/>
          </a:prstGeom>
          <a:ln w="38100">
            <a:solidFill>
              <a:srgbClr val="FFFFF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Text Placeholder 2">
            <a:extLst>
              <a:ext uri="{FF2B5EF4-FFF2-40B4-BE49-F238E27FC236}">
                <a16:creationId xmlns:a16="http://schemas.microsoft.com/office/drawing/2014/main" id="{689BC63E-55DF-1643-BB62-55A94D2098D0}"/>
              </a:ext>
            </a:extLst>
          </p:cNvPr>
          <p:cNvSpPr>
            <a:spLocks noGrp="1"/>
          </p:cNvSpPr>
          <p:nvPr>
            <p:ph type="body" sz="quarter" idx="10" hasCustomPrompt="1"/>
          </p:nvPr>
        </p:nvSpPr>
        <p:spPr>
          <a:xfrm>
            <a:off x="637309" y="686722"/>
            <a:ext cx="2036617" cy="1135063"/>
          </a:xfrm>
          <a:prstGeom prst="rect">
            <a:avLst/>
          </a:prstGeom>
        </p:spPr>
        <p:txBody>
          <a:bodyPr>
            <a:noAutofit/>
          </a:bodyPr>
          <a:lstStyle>
            <a:lvl1pPr marL="0" indent="0" algn="ctr">
              <a:buNone/>
              <a:defRPr sz="9600" b="0" i="0">
                <a:solidFill>
                  <a:schemeClr val="accent4">
                    <a:lumMod val="10000"/>
                  </a:schemeClr>
                </a:solidFill>
                <a:latin typeface="Calibri Light" charset="0"/>
                <a:ea typeface="Calibri Light" charset="0"/>
                <a:cs typeface="Calibri Light"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t>
            </a:r>
          </a:p>
        </p:txBody>
      </p:sp>
      <p:sp>
        <p:nvSpPr>
          <p:cNvPr id="6" name="Text Placeholder 10">
            <a:extLst>
              <a:ext uri="{FF2B5EF4-FFF2-40B4-BE49-F238E27FC236}">
                <a16:creationId xmlns:a16="http://schemas.microsoft.com/office/drawing/2014/main" id="{ABA5084D-4936-1D42-8604-976CF198A977}"/>
              </a:ext>
            </a:extLst>
          </p:cNvPr>
          <p:cNvSpPr>
            <a:spLocks noGrp="1"/>
          </p:cNvSpPr>
          <p:nvPr>
            <p:ph type="body" sz="quarter" idx="11" hasCustomPrompt="1"/>
          </p:nvPr>
        </p:nvSpPr>
        <p:spPr>
          <a:xfrm>
            <a:off x="854613" y="658551"/>
            <a:ext cx="1585912" cy="254529"/>
          </a:xfrm>
          <a:prstGeom prst="rect">
            <a:avLst/>
          </a:prstGeom>
        </p:spPr>
        <p:txBody>
          <a:bodyPr>
            <a:noAutofit/>
          </a:bodyPr>
          <a:lstStyle>
            <a:lvl1pPr marL="0" indent="0" algn="ctr">
              <a:buNone/>
              <a:defRPr sz="1100" b="1" i="0" spc="600">
                <a:solidFill>
                  <a:schemeClr val="accent4">
                    <a:lumMod val="10000"/>
                  </a:schemeClr>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8" name="Line">
            <a:extLst>
              <a:ext uri="{FF2B5EF4-FFF2-40B4-BE49-F238E27FC236}">
                <a16:creationId xmlns:a16="http://schemas.microsoft.com/office/drawing/2014/main" id="{174084AA-B500-1E4D-A4D7-99A45C1C5C1C}"/>
              </a:ext>
            </a:extLst>
          </p:cNvPr>
          <p:cNvSpPr/>
          <p:nvPr userDrawn="1"/>
        </p:nvSpPr>
        <p:spPr>
          <a:xfrm>
            <a:off x="1041355" y="2111375"/>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10" name="Picture 9">
            <a:extLst>
              <a:ext uri="{FF2B5EF4-FFF2-40B4-BE49-F238E27FC236}">
                <a16:creationId xmlns:a16="http://schemas.microsoft.com/office/drawing/2014/main" id="{1796942D-78F1-CA4F-8197-75788DBAD0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961301" y="4029560"/>
            <a:ext cx="762850" cy="762850"/>
          </a:xfrm>
          <a:prstGeom prst="rect">
            <a:avLst/>
          </a:prstGeom>
        </p:spPr>
      </p:pic>
    </p:spTree>
    <p:extLst>
      <p:ext uri="{BB962C8B-B14F-4D97-AF65-F5344CB8AC3E}">
        <p14:creationId xmlns:p14="http://schemas.microsoft.com/office/powerpoint/2010/main" val="2400418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Title Text">
            <a:extLst>
              <a:ext uri="{FF2B5EF4-FFF2-40B4-BE49-F238E27FC236}">
                <a16:creationId xmlns:a16="http://schemas.microsoft.com/office/drawing/2014/main" id="{EAE66D6A-7416-7046-8022-CC509B71A4E7}"/>
              </a:ext>
            </a:extLst>
          </p:cNvPr>
          <p:cNvSpPr txBox="1">
            <a:spLocks noGrp="1"/>
          </p:cNvSpPr>
          <p:nvPr>
            <p:ph type="title" hasCustomPrompt="1"/>
          </p:nvPr>
        </p:nvSpPr>
        <p:spPr>
          <a:xfrm>
            <a:off x="176213" y="352699"/>
            <a:ext cx="8776646" cy="874892"/>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id="{5DCB1DEB-096A-3B40-9C54-4DA99D739A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BEF7C117-3372-FE45-8633-A818A278B534}"/>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lide Number">
            <a:extLst>
              <a:ext uri="{FF2B5EF4-FFF2-40B4-BE49-F238E27FC236}">
                <a16:creationId xmlns:a16="http://schemas.microsoft.com/office/drawing/2014/main" id="{EEF8B211-75E4-DC45-9A7F-4A0C617EFFB6}"/>
              </a:ext>
            </a:extLst>
          </p:cNvPr>
          <p:cNvSpPr txBox="1">
            <a:spLocks noGrp="1"/>
          </p:cNvSpPr>
          <p:nvPr>
            <p:ph type="sldNum" sz="quarter" idx="2"/>
          </p:nvPr>
        </p:nvSpPr>
        <p:spPr>
          <a:xfrm>
            <a:off x="140494"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8" name="Image" descr="Image">
            <a:extLst>
              <a:ext uri="{FF2B5EF4-FFF2-40B4-BE49-F238E27FC236}">
                <a16:creationId xmlns:a16="http://schemas.microsoft.com/office/drawing/2014/main" id="{794719C1-FC28-7A46-A7A6-5599159A4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31154D4B-F1DF-AB45-A1D0-F97C6847012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Tree>
    <p:extLst>
      <p:ext uri="{BB962C8B-B14F-4D97-AF65-F5344CB8AC3E}">
        <p14:creationId xmlns:p14="http://schemas.microsoft.com/office/powerpoint/2010/main" val="3716256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id="{812770B9-E9EB-E947-820E-CCE09A424C03}"/>
              </a:ext>
            </a:extLst>
          </p:cNvPr>
          <p:cNvSpPr txBox="1">
            <a:spLocks noGrp="1"/>
          </p:cNvSpPr>
          <p:nvPr>
            <p:ph type="body" sz="quarter" idx="13" hasCustomPrompt="1"/>
          </p:nvPr>
        </p:nvSpPr>
        <p:spPr>
          <a:xfrm>
            <a:off x="4454319" y="376511"/>
            <a:ext cx="4096650" cy="807874"/>
          </a:xfrm>
          <a:prstGeom prst="rect">
            <a:avLst/>
          </a:prstGeom>
        </p:spPr>
        <p:txBody>
          <a:bodyPr anchor="t"/>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id="{4457B0E3-507E-3C46-9A45-357F9D3BB5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DB0B252F-9776-7F4D-9B39-A728415A9B6D}"/>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Title Text">
            <a:extLst>
              <a:ext uri="{FF2B5EF4-FFF2-40B4-BE49-F238E27FC236}">
                <a16:creationId xmlns:a16="http://schemas.microsoft.com/office/drawing/2014/main" id="{257A3C04-4D06-B340-B541-DE62D2F75A73}"/>
              </a:ext>
            </a:extLst>
          </p:cNvPr>
          <p:cNvSpPr txBox="1">
            <a:spLocks noGrp="1"/>
          </p:cNvSpPr>
          <p:nvPr>
            <p:ph type="title" hasCustomPrompt="1"/>
          </p:nvPr>
        </p:nvSpPr>
        <p:spPr>
          <a:xfrm>
            <a:off x="171449" y="352698"/>
            <a:ext cx="40514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11" name="Slide Number">
            <a:extLst>
              <a:ext uri="{FF2B5EF4-FFF2-40B4-BE49-F238E27FC236}">
                <a16:creationId xmlns:a16="http://schemas.microsoft.com/office/drawing/2014/main" id="{854ABEC4-2889-214D-B8C6-107046F2EAF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2" name="Image" descr="Image">
            <a:extLst>
              <a:ext uri="{FF2B5EF4-FFF2-40B4-BE49-F238E27FC236}">
                <a16:creationId xmlns:a16="http://schemas.microsoft.com/office/drawing/2014/main" id="{5A221DC4-5D23-BF4D-889F-DA6E20BA8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3" name="Line">
            <a:extLst>
              <a:ext uri="{FF2B5EF4-FFF2-40B4-BE49-F238E27FC236}">
                <a16:creationId xmlns:a16="http://schemas.microsoft.com/office/drawing/2014/main" id="{96E31E2C-4AFA-5747-83FF-DBE52A00AC0F}"/>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6"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846626"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4454318" y="1239233"/>
            <a:ext cx="4096651"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6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Sub title Text">
            <a:extLst>
              <a:ext uri="{FF2B5EF4-FFF2-40B4-BE49-F238E27FC236}">
                <a16:creationId xmlns:a16="http://schemas.microsoft.com/office/drawing/2014/main" id="{812770B9-E9EB-E947-820E-CCE09A424C03}"/>
              </a:ext>
            </a:extLst>
          </p:cNvPr>
          <p:cNvSpPr txBox="1">
            <a:spLocks noGrp="1"/>
          </p:cNvSpPr>
          <p:nvPr>
            <p:ph type="body" sz="quarter" idx="13" hasCustomPrompt="1"/>
          </p:nvPr>
        </p:nvSpPr>
        <p:spPr>
          <a:xfrm>
            <a:off x="4454319" y="376511"/>
            <a:ext cx="4096650" cy="807874"/>
          </a:xfrm>
          <a:prstGeom prst="rect">
            <a:avLst/>
          </a:prstGeom>
        </p:spPr>
        <p:txBody>
          <a:bodyPr anchor="t">
            <a:normAutofit/>
          </a:bodyPr>
          <a:lstStyle>
            <a:lvl1pPr marL="0" indent="0">
              <a:lnSpc>
                <a:spcPct val="100000"/>
              </a:lnSpc>
              <a:spcBef>
                <a:spcPts val="0"/>
              </a:spcBef>
              <a:buClr>
                <a:srgbClr val="EC1D24"/>
              </a:buClr>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8" name="Image" descr="Image">
            <a:extLst>
              <a:ext uri="{FF2B5EF4-FFF2-40B4-BE49-F238E27FC236}">
                <a16:creationId xmlns:a16="http://schemas.microsoft.com/office/drawing/2014/main" id="{4457B0E3-507E-3C46-9A45-357F9D3BB5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DB0B252F-9776-7F4D-9B39-A728415A9B6D}"/>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buClr>
                <a:srgbClr val="EC1D24"/>
              </a:buClr>
              <a:defRPr sz="3200">
                <a:solidFill>
                  <a:srgbClr val="000000"/>
                </a:solidFill>
                <a:latin typeface="Helvetica Light"/>
                <a:ea typeface="Helvetica Light"/>
                <a:cs typeface="Helvetica Light"/>
                <a:sym typeface="Helvetica Light"/>
              </a:defRPr>
            </a:pPr>
            <a:endParaRPr sz="1200"/>
          </a:p>
        </p:txBody>
      </p:sp>
      <p:sp>
        <p:nvSpPr>
          <p:cNvPr id="10" name="Title Text">
            <a:extLst>
              <a:ext uri="{FF2B5EF4-FFF2-40B4-BE49-F238E27FC236}">
                <a16:creationId xmlns:a16="http://schemas.microsoft.com/office/drawing/2014/main" id="{257A3C04-4D06-B340-B541-DE62D2F75A73}"/>
              </a:ext>
            </a:extLst>
          </p:cNvPr>
          <p:cNvSpPr txBox="1">
            <a:spLocks noGrp="1"/>
          </p:cNvSpPr>
          <p:nvPr>
            <p:ph type="title" hasCustomPrompt="1"/>
          </p:nvPr>
        </p:nvSpPr>
        <p:spPr>
          <a:xfrm>
            <a:off x="171449" y="352698"/>
            <a:ext cx="4051415" cy="807874"/>
          </a:xfrm>
          <a:prstGeom prst="rect">
            <a:avLst/>
          </a:prstGeom>
        </p:spPr>
        <p:txBody>
          <a:bodyPr anchor="t">
            <a:normAutofit/>
          </a:bodyPr>
          <a:lstStyle>
            <a:lvl1pPr>
              <a:lnSpc>
                <a:spcPct val="100000"/>
              </a:lnSpc>
              <a:buClr>
                <a:srgbClr val="EC1D24"/>
              </a:buClr>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11" name="Slide Number">
            <a:extLst>
              <a:ext uri="{FF2B5EF4-FFF2-40B4-BE49-F238E27FC236}">
                <a16:creationId xmlns:a16="http://schemas.microsoft.com/office/drawing/2014/main" id="{854ABEC4-2889-214D-B8C6-107046F2EAF2}"/>
              </a:ext>
            </a:extLst>
          </p:cNvPr>
          <p:cNvSpPr txBox="1">
            <a:spLocks noGrp="1"/>
          </p:cNvSpPr>
          <p:nvPr>
            <p:ph type="sldNum" sz="quarter" idx="2"/>
          </p:nvPr>
        </p:nvSpPr>
        <p:spPr>
          <a:xfrm>
            <a:off x="142875" y="4857750"/>
            <a:ext cx="254878" cy="227242"/>
          </a:xfrm>
          <a:prstGeom prst="rect">
            <a:avLst/>
          </a:prstGeom>
        </p:spPr>
        <p:txBody>
          <a:bodyPr/>
          <a:lstStyle>
            <a:lvl1pPr>
              <a:buClr>
                <a:srgbClr val="EC1D24"/>
              </a:buCl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2" name="Image" descr="Image">
            <a:extLst>
              <a:ext uri="{FF2B5EF4-FFF2-40B4-BE49-F238E27FC236}">
                <a16:creationId xmlns:a16="http://schemas.microsoft.com/office/drawing/2014/main" id="{5A221DC4-5D23-BF4D-889F-DA6E20BA8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3" name="Line">
            <a:extLst>
              <a:ext uri="{FF2B5EF4-FFF2-40B4-BE49-F238E27FC236}">
                <a16:creationId xmlns:a16="http://schemas.microsoft.com/office/drawing/2014/main" id="{96E31E2C-4AFA-5747-83FF-DBE52A00AC0F}"/>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buClr>
                <a:srgbClr val="EC1D24"/>
              </a:buClr>
              <a:defRPr sz="3200">
                <a:solidFill>
                  <a:srgbClr val="000000"/>
                </a:solidFill>
                <a:latin typeface="Helvetica Light"/>
                <a:ea typeface="Helvetica Light"/>
                <a:cs typeface="Helvetica Light"/>
                <a:sym typeface="Helvetica Light"/>
              </a:defRPr>
            </a:pPr>
            <a:endParaRPr sz="1200"/>
          </a:p>
        </p:txBody>
      </p:sp>
      <p:sp>
        <p:nvSpPr>
          <p:cNvPr id="16" name="Text Placeholder 11">
            <a:extLst>
              <a:ext uri="{FF2B5EF4-FFF2-40B4-BE49-F238E27FC236}">
                <a16:creationId xmlns:a16="http://schemas.microsoft.com/office/drawing/2014/main" id="{CD8E43C1-B993-3148-AF70-7544DBAA6D74}"/>
              </a:ext>
            </a:extLst>
          </p:cNvPr>
          <p:cNvSpPr>
            <a:spLocks noGrp="1"/>
          </p:cNvSpPr>
          <p:nvPr>
            <p:ph type="body" sz="quarter" idx="17"/>
          </p:nvPr>
        </p:nvSpPr>
        <p:spPr>
          <a:xfrm>
            <a:off x="376238" y="1239233"/>
            <a:ext cx="3846626"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4454318" y="1239233"/>
            <a:ext cx="4096651" cy="3452811"/>
          </a:xfrm>
          <a:prstGeom prst="rect">
            <a:avLst/>
          </a:prstGeom>
        </p:spPr>
        <p:txBody>
          <a:bodyPr/>
          <a:lstStyle>
            <a:lvl1pPr>
              <a:buClr>
                <a:srgbClr val="EC1D24"/>
              </a:buClr>
              <a:defRPr sz="1800">
                <a:solidFill>
                  <a:schemeClr val="bg2"/>
                </a:solidFill>
              </a:defRPr>
            </a:lvl1pPr>
            <a:lvl2pPr>
              <a:buClr>
                <a:srgbClr val="EC1D24"/>
              </a:buClr>
              <a:defRPr sz="1600">
                <a:solidFill>
                  <a:schemeClr val="bg2"/>
                </a:solidFill>
              </a:defRPr>
            </a:lvl2pPr>
            <a:lvl3pPr>
              <a:buClr>
                <a:srgbClr val="EC1D24"/>
              </a:buClr>
              <a:defRPr sz="1400">
                <a:solidFill>
                  <a:schemeClr val="bg2"/>
                </a:solidFill>
              </a:defRPr>
            </a:lvl3pPr>
            <a:lvl4pPr>
              <a:buClr>
                <a:srgbClr val="EC1D24"/>
              </a:buClr>
              <a:defRPr sz="1200">
                <a:solidFill>
                  <a:schemeClr val="bg2"/>
                </a:solidFill>
              </a:defRPr>
            </a:lvl4pPr>
            <a:lvl5pPr>
              <a:buClr>
                <a:srgbClr val="EC1D24"/>
              </a:buCl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110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537152" y="1208455"/>
            <a:ext cx="3785466"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1" y="352698"/>
            <a:ext cx="8788872"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subtitle">
            <a:extLst>
              <a:ext uri="{FF2B5EF4-FFF2-40B4-BE49-F238E27FC236}">
                <a16:creationId xmlns:a16="http://schemas.microsoft.com/office/drawing/2014/main" id="{0C2C1404-C147-4C4E-97BC-8EED26DC6F46}"/>
              </a:ext>
            </a:extLst>
          </p:cNvPr>
          <p:cNvSpPr txBox="1">
            <a:spLocks noGrp="1"/>
          </p:cNvSpPr>
          <p:nvPr>
            <p:ph type="body" sz="quarter" idx="17" hasCustomPrompt="1"/>
          </p:nvPr>
        </p:nvSpPr>
        <p:spPr>
          <a:xfrm>
            <a:off x="4463531" y="1208455"/>
            <a:ext cx="3791008"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37152" y="1662419"/>
            <a:ext cx="378546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4463532" y="1662418"/>
            <a:ext cx="3791008" cy="3104455"/>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54419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537152" y="1208455"/>
            <a:ext cx="3785466"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1" y="352698"/>
            <a:ext cx="8788872"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subtitle">
            <a:extLst>
              <a:ext uri="{FF2B5EF4-FFF2-40B4-BE49-F238E27FC236}">
                <a16:creationId xmlns:a16="http://schemas.microsoft.com/office/drawing/2014/main" id="{0C2C1404-C147-4C4E-97BC-8EED26DC6F46}"/>
              </a:ext>
            </a:extLst>
          </p:cNvPr>
          <p:cNvSpPr txBox="1">
            <a:spLocks noGrp="1"/>
          </p:cNvSpPr>
          <p:nvPr>
            <p:ph type="body" sz="quarter" idx="17" hasCustomPrompt="1"/>
          </p:nvPr>
        </p:nvSpPr>
        <p:spPr>
          <a:xfrm>
            <a:off x="4463531" y="1208455"/>
            <a:ext cx="3791008"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37152" y="1662419"/>
            <a:ext cx="378546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4463532" y="1662418"/>
            <a:ext cx="3791008" cy="3104455"/>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868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537152" y="1208455"/>
            <a:ext cx="3415506"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1" y="352698"/>
            <a:ext cx="8788872"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37152" y="1662419"/>
            <a:ext cx="341550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56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537152" y="1208455"/>
            <a:ext cx="3415506" cy="441809"/>
          </a:xfrm>
          <a:prstGeom prst="rect">
            <a:avLst/>
          </a:prstGeom>
        </p:spPr>
        <p:txBody>
          <a:bodyPr anchor="t">
            <a:normAutofit/>
          </a:bodyPr>
          <a:lstStyle>
            <a:lvl1pPr marL="0" indent="0">
              <a:lnSpc>
                <a:spcPct val="100000"/>
              </a:lnSpc>
              <a:spcBef>
                <a:spcPts val="0"/>
              </a:spcBef>
              <a:buSzTx/>
              <a:buNone/>
              <a:defRPr sz="18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7"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1" y="352698"/>
            <a:ext cx="8788872"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37152" y="1662419"/>
            <a:ext cx="341550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736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A5155F4D-D3E6-3543-8AAD-3858A1378ED3}"/>
              </a:ext>
            </a:extLst>
          </p:cNvPr>
          <p:cNvSpPr txBox="1">
            <a:spLocks noGrp="1"/>
          </p:cNvSpPr>
          <p:nvPr>
            <p:ph type="body" sz="quarter" idx="13" hasCustomPrompt="1"/>
          </p:nvPr>
        </p:nvSpPr>
        <p:spPr>
          <a:xfrm>
            <a:off x="4781550" y="376511"/>
            <a:ext cx="4168428"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Subtitle is Calibri Light, black 20pt</a:t>
            </a:r>
          </a:p>
        </p:txBody>
      </p:sp>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4781550" y="1208455"/>
            <a:ext cx="3415506" cy="441809"/>
          </a:xfrm>
          <a:prstGeom prst="rect">
            <a:avLst/>
          </a:prstGeom>
        </p:spPr>
        <p:txBody>
          <a:bodyPr anchor="t">
            <a:noAutofit/>
          </a:bodyPr>
          <a:lstStyle>
            <a:lvl1pPr marL="0" indent="0">
              <a:lnSpc>
                <a:spcPct val="100000"/>
              </a:lnSpc>
              <a:spcBef>
                <a:spcPts val="0"/>
              </a:spcBef>
              <a:buSzTx/>
              <a:buNone/>
              <a:defRPr sz="1200" b="1" i="0" cap="all" spc="94">
                <a:solidFill>
                  <a:srgbClr val="D8232A"/>
                </a:solidFill>
                <a:latin typeface="Calibri Bold" charset="0"/>
                <a:ea typeface="Calibri Bold" charset="0"/>
                <a:cs typeface="Calibri Bold" charset="0"/>
                <a:sym typeface="Poppins Bold"/>
              </a:defRPr>
            </a:lvl1pPr>
          </a:lstStyle>
          <a:p>
            <a:pPr lvl="0"/>
            <a:r>
              <a:rPr lang="en-US" dirty="0"/>
              <a:t>Subtitle in body is Calibri bold, red all caps</a:t>
            </a:r>
          </a:p>
        </p:txBody>
      </p:sp>
      <p:sp>
        <p:nvSpPr>
          <p:cNvPr id="7"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0" y="352698"/>
            <a:ext cx="44859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Title text is Calibri Regular, red 22pt</a:t>
            </a:r>
            <a:endParaRPr dirty="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21673" y="1208455"/>
            <a:ext cx="4135691"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6888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D0F2067-ABDF-014C-A1FD-E10F6DC2EC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2A2F8571-E2B5-0149-931B-983E5467D687}"/>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8" name="Slide Number">
            <a:extLst>
              <a:ext uri="{FF2B5EF4-FFF2-40B4-BE49-F238E27FC236}">
                <a16:creationId xmlns:a16="http://schemas.microsoft.com/office/drawing/2014/main" id="{4AB0461B-8F20-AC42-B041-769E000555B2}"/>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9" name="Image" descr="Image">
            <a:extLst>
              <a:ext uri="{FF2B5EF4-FFF2-40B4-BE49-F238E27FC236}">
                <a16:creationId xmlns:a16="http://schemas.microsoft.com/office/drawing/2014/main" id="{CA9AF990-63F5-0D40-8A14-3D4DD21D37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0" name="Line">
            <a:extLst>
              <a:ext uri="{FF2B5EF4-FFF2-40B4-BE49-F238E27FC236}">
                <a16:creationId xmlns:a16="http://schemas.microsoft.com/office/drawing/2014/main" id="{6FCA39EA-2FC7-D546-BC94-88FBB38C8218}"/>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Sub title Text">
            <a:extLst>
              <a:ext uri="{FF2B5EF4-FFF2-40B4-BE49-F238E27FC236}">
                <a16:creationId xmlns:a16="http://schemas.microsoft.com/office/drawing/2014/main" id="{A5155F4D-D3E6-3543-8AAD-3858A1378ED3}"/>
              </a:ext>
            </a:extLst>
          </p:cNvPr>
          <p:cNvSpPr txBox="1">
            <a:spLocks noGrp="1"/>
          </p:cNvSpPr>
          <p:nvPr>
            <p:ph type="body" sz="quarter" idx="13" hasCustomPrompt="1"/>
          </p:nvPr>
        </p:nvSpPr>
        <p:spPr>
          <a:xfrm>
            <a:off x="4781550" y="376511"/>
            <a:ext cx="4168428"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Subtitle is Calibri Light, black 20pt</a:t>
            </a:r>
          </a:p>
        </p:txBody>
      </p:sp>
      <p:sp>
        <p:nvSpPr>
          <p:cNvPr id="14" name="subtitle">
            <a:extLst>
              <a:ext uri="{FF2B5EF4-FFF2-40B4-BE49-F238E27FC236}">
                <a16:creationId xmlns:a16="http://schemas.microsoft.com/office/drawing/2014/main" id="{33BD7B13-9780-B548-83B8-4518000E2189}"/>
              </a:ext>
            </a:extLst>
          </p:cNvPr>
          <p:cNvSpPr txBox="1">
            <a:spLocks noGrp="1"/>
          </p:cNvSpPr>
          <p:nvPr>
            <p:ph type="body" sz="quarter" idx="14" hasCustomPrompt="1"/>
          </p:nvPr>
        </p:nvSpPr>
        <p:spPr>
          <a:xfrm>
            <a:off x="4781550" y="1208455"/>
            <a:ext cx="3415506" cy="441809"/>
          </a:xfrm>
          <a:prstGeom prst="rect">
            <a:avLst/>
          </a:prstGeom>
        </p:spPr>
        <p:txBody>
          <a:bodyPr anchor="t">
            <a:noAutofit/>
          </a:bodyPr>
          <a:lstStyle>
            <a:lvl1pPr marL="0" indent="0">
              <a:lnSpc>
                <a:spcPct val="100000"/>
              </a:lnSpc>
              <a:spcBef>
                <a:spcPts val="0"/>
              </a:spcBef>
              <a:buSzTx/>
              <a:buNone/>
              <a:defRPr sz="1200" b="1" i="0" cap="all" spc="94">
                <a:solidFill>
                  <a:srgbClr val="D8232A"/>
                </a:solidFill>
                <a:latin typeface="Calibri Bold" charset="0"/>
                <a:ea typeface="Calibri Bold" charset="0"/>
                <a:cs typeface="Calibri Bold" charset="0"/>
                <a:sym typeface="Poppins Bold"/>
              </a:defRPr>
            </a:lvl1pPr>
          </a:lstStyle>
          <a:p>
            <a:pPr lvl="0"/>
            <a:r>
              <a:rPr lang="en-US" dirty="0"/>
              <a:t>Subtitle in body is Calibri bold, red all caps</a:t>
            </a:r>
          </a:p>
        </p:txBody>
      </p:sp>
      <p:sp>
        <p:nvSpPr>
          <p:cNvPr id="15" name="Title Text">
            <a:extLst>
              <a:ext uri="{FF2B5EF4-FFF2-40B4-BE49-F238E27FC236}">
                <a16:creationId xmlns:a16="http://schemas.microsoft.com/office/drawing/2014/main" id="{B4CB0062-356F-7640-B67B-A004D09BAEFA}"/>
              </a:ext>
            </a:extLst>
          </p:cNvPr>
          <p:cNvSpPr txBox="1">
            <a:spLocks noGrp="1"/>
          </p:cNvSpPr>
          <p:nvPr>
            <p:ph type="title" hasCustomPrompt="1"/>
          </p:nvPr>
        </p:nvSpPr>
        <p:spPr>
          <a:xfrm>
            <a:off x="171450" y="352698"/>
            <a:ext cx="44859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Title text is Calibri Regular, red 22pt</a:t>
            </a:r>
            <a:endParaRPr dirty="0"/>
          </a:p>
        </p:txBody>
      </p:sp>
      <p:sp>
        <p:nvSpPr>
          <p:cNvPr id="16"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21673" y="1208455"/>
            <a:ext cx="4135691"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189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DB2B891F-0C63-EB42-80D8-9E16592773C2}"/>
              </a:ext>
            </a:extLst>
          </p:cNvPr>
          <p:cNvSpPr txBox="1">
            <a:spLocks noGrp="1"/>
          </p:cNvSpPr>
          <p:nvPr>
            <p:ph type="body" sz="quarter" idx="13" hasCustomPrompt="1"/>
          </p:nvPr>
        </p:nvSpPr>
        <p:spPr>
          <a:xfrm>
            <a:off x="4781550" y="376511"/>
            <a:ext cx="4168428"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id="{E6C6D8C7-A003-FC4C-B495-19733893AD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6A02D45B-2E0F-AA42-8FC4-116CE1A4F119}"/>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subtitle">
            <a:extLst>
              <a:ext uri="{FF2B5EF4-FFF2-40B4-BE49-F238E27FC236}">
                <a16:creationId xmlns:a16="http://schemas.microsoft.com/office/drawing/2014/main" id="{89EEC230-2964-4542-A438-F748EDD3DF7D}"/>
              </a:ext>
            </a:extLst>
          </p:cNvPr>
          <p:cNvSpPr txBox="1">
            <a:spLocks noGrp="1"/>
          </p:cNvSpPr>
          <p:nvPr>
            <p:ph type="body" sz="quarter" idx="14" hasCustomPrompt="1"/>
          </p:nvPr>
        </p:nvSpPr>
        <p:spPr>
          <a:xfrm>
            <a:off x="5967413" y="1248115"/>
            <a:ext cx="2961183" cy="807874"/>
          </a:xfrm>
          <a:prstGeom prst="rect">
            <a:avLst/>
          </a:prstGeom>
        </p:spPr>
        <p:txBody>
          <a:bodyPr anchor="t">
            <a:normAutofit/>
          </a:bodyPr>
          <a:lstStyle>
            <a:lvl1pPr marL="0" indent="0">
              <a:lnSpc>
                <a:spcPct val="100000"/>
              </a:lnSpc>
              <a:spcBef>
                <a:spcPts val="0"/>
              </a:spcBef>
              <a:buSzTx/>
              <a:buNone/>
              <a:defRPr sz="12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6" name="Slide Number">
            <a:extLst>
              <a:ext uri="{FF2B5EF4-FFF2-40B4-BE49-F238E27FC236}">
                <a16:creationId xmlns:a16="http://schemas.microsoft.com/office/drawing/2014/main" id="{542A4BE4-898D-3C43-8891-1A75CC4682AC}"/>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sp>
        <p:nvSpPr>
          <p:cNvPr id="7" name="Title Text">
            <a:extLst>
              <a:ext uri="{FF2B5EF4-FFF2-40B4-BE49-F238E27FC236}">
                <a16:creationId xmlns:a16="http://schemas.microsoft.com/office/drawing/2014/main" id="{F43D312A-B445-6848-9A2D-F766F524CE04}"/>
              </a:ext>
            </a:extLst>
          </p:cNvPr>
          <p:cNvSpPr txBox="1">
            <a:spLocks noGrp="1"/>
          </p:cNvSpPr>
          <p:nvPr>
            <p:ph type="title" hasCustomPrompt="1"/>
          </p:nvPr>
        </p:nvSpPr>
        <p:spPr>
          <a:xfrm>
            <a:off x="171450" y="352698"/>
            <a:ext cx="44859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pic>
        <p:nvPicPr>
          <p:cNvPr id="10" name="Image" descr="Image">
            <a:extLst>
              <a:ext uri="{FF2B5EF4-FFF2-40B4-BE49-F238E27FC236}">
                <a16:creationId xmlns:a16="http://schemas.microsoft.com/office/drawing/2014/main" id="{BAC6D06D-54D1-904B-9F64-1D1E065BA2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1" name="Line">
            <a:extLst>
              <a:ext uri="{FF2B5EF4-FFF2-40B4-BE49-F238E27FC236}">
                <a16:creationId xmlns:a16="http://schemas.microsoft.com/office/drawing/2014/main" id="{CB9FB198-033A-B949-9E23-4637D810D38C}"/>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21673" y="1248115"/>
            <a:ext cx="249479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3099981" y="1248115"/>
            <a:ext cx="2617647"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377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EE4D91-02CB-394C-B11D-D7107BC1E4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620" y="0"/>
            <a:ext cx="10263620" cy="5143500"/>
          </a:xfrm>
          <a:prstGeom prst="rect">
            <a:avLst/>
          </a:prstGeom>
        </p:spPr>
      </p:pic>
      <p:sp>
        <p:nvSpPr>
          <p:cNvPr id="8" name="Title Text">
            <a:extLst>
              <a:ext uri="{FF2B5EF4-FFF2-40B4-BE49-F238E27FC236}">
                <a16:creationId xmlns:a16="http://schemas.microsoft.com/office/drawing/2014/main" id="{9FD439D1-C26D-FF45-81DC-9AA08B496025}"/>
              </a:ext>
            </a:extLst>
          </p:cNvPr>
          <p:cNvSpPr txBox="1">
            <a:spLocks noGrp="1"/>
          </p:cNvSpPr>
          <p:nvPr>
            <p:ph type="title" hasCustomPrompt="1"/>
          </p:nvPr>
        </p:nvSpPr>
        <p:spPr>
          <a:xfrm>
            <a:off x="4928346" y="948141"/>
            <a:ext cx="3354420" cy="1163234"/>
          </a:xfrm>
          <a:prstGeom prst="rect">
            <a:avLst/>
          </a:prstGeom>
        </p:spPr>
        <p:txBody>
          <a:bodyPr anchor="b"/>
          <a:lstStyle>
            <a:lvl1pPr>
              <a:defRPr sz="2775" b="0" i="0">
                <a:solidFill>
                  <a:schemeClr val="accent4">
                    <a:lumMod val="10000"/>
                  </a:schemeClr>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9" name="Line">
            <a:extLst>
              <a:ext uri="{FF2B5EF4-FFF2-40B4-BE49-F238E27FC236}">
                <a16:creationId xmlns:a16="http://schemas.microsoft.com/office/drawing/2014/main" id="{597A2844-5BB9-744A-AFE8-9ED164617247}"/>
              </a:ext>
            </a:extLst>
          </p:cNvPr>
          <p:cNvSpPr/>
          <p:nvPr userDrawn="1"/>
        </p:nvSpPr>
        <p:spPr>
          <a:xfrm>
            <a:off x="1041355" y="2111375"/>
            <a:ext cx="1127759" cy="0"/>
          </a:xfrm>
          <a:prstGeom prst="line">
            <a:avLst/>
          </a:prstGeom>
          <a:ln w="38100">
            <a:solidFill>
              <a:srgbClr val="FFFFF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Text Placeholder 2">
            <a:extLst>
              <a:ext uri="{FF2B5EF4-FFF2-40B4-BE49-F238E27FC236}">
                <a16:creationId xmlns:a16="http://schemas.microsoft.com/office/drawing/2014/main" id="{AD646F52-2E16-BB4F-83C7-FA8954C701B6}"/>
              </a:ext>
            </a:extLst>
          </p:cNvPr>
          <p:cNvSpPr>
            <a:spLocks noGrp="1"/>
          </p:cNvSpPr>
          <p:nvPr>
            <p:ph type="body" sz="quarter" idx="10" hasCustomPrompt="1"/>
          </p:nvPr>
        </p:nvSpPr>
        <p:spPr>
          <a:xfrm>
            <a:off x="637309" y="686722"/>
            <a:ext cx="2036617" cy="1135063"/>
          </a:xfrm>
          <a:prstGeom prst="rect">
            <a:avLst/>
          </a:prstGeom>
        </p:spPr>
        <p:txBody>
          <a:bodyPr>
            <a:noAutofit/>
          </a:bodyPr>
          <a:lstStyle>
            <a:lvl1pPr marL="0" indent="0" algn="ctr">
              <a:buNone/>
              <a:defRPr sz="9600" b="0" i="0">
                <a:solidFill>
                  <a:schemeClr val="accent4">
                    <a:lumMod val="10000"/>
                  </a:schemeClr>
                </a:solidFill>
                <a:latin typeface="Calibri Light" charset="0"/>
                <a:ea typeface="Calibri Light" charset="0"/>
                <a:cs typeface="Calibri Light"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a:t>
            </a:r>
          </a:p>
        </p:txBody>
      </p:sp>
      <p:sp>
        <p:nvSpPr>
          <p:cNvPr id="11" name="Text Placeholder 10">
            <a:extLst>
              <a:ext uri="{FF2B5EF4-FFF2-40B4-BE49-F238E27FC236}">
                <a16:creationId xmlns:a16="http://schemas.microsoft.com/office/drawing/2014/main" id="{ABB0D78E-6DE8-F94A-B2A4-2F041AF5E8CC}"/>
              </a:ext>
            </a:extLst>
          </p:cNvPr>
          <p:cNvSpPr>
            <a:spLocks noGrp="1"/>
          </p:cNvSpPr>
          <p:nvPr>
            <p:ph type="body" sz="quarter" idx="11" hasCustomPrompt="1"/>
          </p:nvPr>
        </p:nvSpPr>
        <p:spPr>
          <a:xfrm>
            <a:off x="854613" y="658551"/>
            <a:ext cx="1585912" cy="254529"/>
          </a:xfrm>
          <a:prstGeom prst="rect">
            <a:avLst/>
          </a:prstGeom>
        </p:spPr>
        <p:txBody>
          <a:bodyPr>
            <a:noAutofit/>
          </a:bodyPr>
          <a:lstStyle>
            <a:lvl1pPr marL="0" indent="0" algn="ctr">
              <a:buNone/>
              <a:defRPr sz="1100" b="1" i="0" spc="600">
                <a:solidFill>
                  <a:schemeClr val="accent4">
                    <a:lumMod val="10000"/>
                  </a:schemeClr>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2" name="Line">
            <a:extLst>
              <a:ext uri="{FF2B5EF4-FFF2-40B4-BE49-F238E27FC236}">
                <a16:creationId xmlns:a16="http://schemas.microsoft.com/office/drawing/2014/main" id="{DCA5A595-ED61-4C4F-B301-1838663DE1E3}"/>
              </a:ext>
            </a:extLst>
          </p:cNvPr>
          <p:cNvSpPr/>
          <p:nvPr userDrawn="1"/>
        </p:nvSpPr>
        <p:spPr>
          <a:xfrm>
            <a:off x="1041355" y="2111375"/>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13" name="Picture 12">
            <a:extLst>
              <a:ext uri="{FF2B5EF4-FFF2-40B4-BE49-F238E27FC236}">
                <a16:creationId xmlns:a16="http://schemas.microsoft.com/office/drawing/2014/main" id="{2E0CCF6F-802D-4A4D-91C7-A1AC006BCE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961301" y="4029560"/>
            <a:ext cx="762850" cy="762850"/>
          </a:xfrm>
          <a:prstGeom prst="rect">
            <a:avLst/>
          </a:prstGeom>
        </p:spPr>
      </p:pic>
    </p:spTree>
    <p:extLst>
      <p:ext uri="{BB962C8B-B14F-4D97-AF65-F5344CB8AC3E}">
        <p14:creationId xmlns:p14="http://schemas.microsoft.com/office/powerpoint/2010/main" val="3881063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DB2B891F-0C63-EB42-80D8-9E16592773C2}"/>
              </a:ext>
            </a:extLst>
          </p:cNvPr>
          <p:cNvSpPr txBox="1">
            <a:spLocks noGrp="1"/>
          </p:cNvSpPr>
          <p:nvPr>
            <p:ph type="body" sz="quarter" idx="13" hasCustomPrompt="1"/>
          </p:nvPr>
        </p:nvSpPr>
        <p:spPr>
          <a:xfrm>
            <a:off x="4781550" y="376511"/>
            <a:ext cx="4168428"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id="{E6C6D8C7-A003-FC4C-B495-19733893AD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6A02D45B-2E0F-AA42-8FC4-116CE1A4F119}"/>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subtitle">
            <a:extLst>
              <a:ext uri="{FF2B5EF4-FFF2-40B4-BE49-F238E27FC236}">
                <a16:creationId xmlns:a16="http://schemas.microsoft.com/office/drawing/2014/main" id="{89EEC230-2964-4542-A438-F748EDD3DF7D}"/>
              </a:ext>
            </a:extLst>
          </p:cNvPr>
          <p:cNvSpPr txBox="1">
            <a:spLocks noGrp="1"/>
          </p:cNvSpPr>
          <p:nvPr>
            <p:ph type="body" sz="quarter" idx="14" hasCustomPrompt="1"/>
          </p:nvPr>
        </p:nvSpPr>
        <p:spPr>
          <a:xfrm>
            <a:off x="5967413" y="1248115"/>
            <a:ext cx="2961183" cy="807874"/>
          </a:xfrm>
          <a:prstGeom prst="rect">
            <a:avLst/>
          </a:prstGeom>
        </p:spPr>
        <p:txBody>
          <a:bodyPr anchor="t">
            <a:normAutofit/>
          </a:bodyPr>
          <a:lstStyle>
            <a:lvl1pPr marL="0" indent="0">
              <a:lnSpc>
                <a:spcPct val="100000"/>
              </a:lnSpc>
              <a:spcBef>
                <a:spcPts val="0"/>
              </a:spcBef>
              <a:buSzTx/>
              <a:buNone/>
              <a:defRPr sz="1200" b="1" i="0" cap="all" spc="94">
                <a:solidFill>
                  <a:srgbClr val="D8232A"/>
                </a:solidFill>
                <a:latin typeface="Calibri Bold" charset="0"/>
                <a:ea typeface="Calibri Bold" charset="0"/>
                <a:cs typeface="Calibri Bold" charset="0"/>
                <a:sym typeface="Poppins Bold"/>
              </a:defRPr>
            </a:lvl1pPr>
          </a:lstStyle>
          <a:p>
            <a:pPr lvl="0"/>
            <a:r>
              <a:rPr lang="en-US" dirty="0"/>
              <a:t>Edit Subtitle 2</a:t>
            </a:r>
          </a:p>
        </p:txBody>
      </p:sp>
      <p:sp>
        <p:nvSpPr>
          <p:cNvPr id="6" name="Slide Number">
            <a:extLst>
              <a:ext uri="{FF2B5EF4-FFF2-40B4-BE49-F238E27FC236}">
                <a16:creationId xmlns:a16="http://schemas.microsoft.com/office/drawing/2014/main" id="{542A4BE4-898D-3C43-8891-1A75CC4682AC}"/>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sp>
        <p:nvSpPr>
          <p:cNvPr id="7" name="Title Text">
            <a:extLst>
              <a:ext uri="{FF2B5EF4-FFF2-40B4-BE49-F238E27FC236}">
                <a16:creationId xmlns:a16="http://schemas.microsoft.com/office/drawing/2014/main" id="{F43D312A-B445-6848-9A2D-F766F524CE04}"/>
              </a:ext>
            </a:extLst>
          </p:cNvPr>
          <p:cNvSpPr txBox="1">
            <a:spLocks noGrp="1"/>
          </p:cNvSpPr>
          <p:nvPr>
            <p:ph type="title" hasCustomPrompt="1"/>
          </p:nvPr>
        </p:nvSpPr>
        <p:spPr>
          <a:xfrm>
            <a:off x="171450" y="352698"/>
            <a:ext cx="44859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pic>
        <p:nvPicPr>
          <p:cNvPr id="10" name="Image" descr="Image">
            <a:extLst>
              <a:ext uri="{FF2B5EF4-FFF2-40B4-BE49-F238E27FC236}">
                <a16:creationId xmlns:a16="http://schemas.microsoft.com/office/drawing/2014/main" id="{BAC6D06D-54D1-904B-9F64-1D1E065BA2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1" name="Line">
            <a:extLst>
              <a:ext uri="{FF2B5EF4-FFF2-40B4-BE49-F238E27FC236}">
                <a16:creationId xmlns:a16="http://schemas.microsoft.com/office/drawing/2014/main" id="{CB9FB198-033A-B949-9E23-4637D810D38C}"/>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4"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21673" y="1248115"/>
            <a:ext cx="2578308"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3099981" y="1248115"/>
            <a:ext cx="2544074"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826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89890701-5B77-894D-B778-389CAA908B9B}"/>
              </a:ext>
            </a:extLst>
          </p:cNvPr>
          <p:cNvSpPr txBox="1">
            <a:spLocks noGrp="1"/>
          </p:cNvSpPr>
          <p:nvPr>
            <p:ph type="body" sz="quarter" idx="13" hasCustomPrompt="1"/>
          </p:nvPr>
        </p:nvSpPr>
        <p:spPr>
          <a:xfrm>
            <a:off x="4781550" y="376511"/>
            <a:ext cx="4168428"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id="{BF5133FA-0FA1-E14C-8BB8-2BA61E7F33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4FA8E63F-832A-3948-A713-82B3373CC294}"/>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Title Text">
            <a:extLst>
              <a:ext uri="{FF2B5EF4-FFF2-40B4-BE49-F238E27FC236}">
                <a16:creationId xmlns:a16="http://schemas.microsoft.com/office/drawing/2014/main" id="{C06EEE53-30F4-9542-B7E2-56154DE25929}"/>
              </a:ext>
            </a:extLst>
          </p:cNvPr>
          <p:cNvSpPr txBox="1">
            <a:spLocks noGrp="1"/>
          </p:cNvSpPr>
          <p:nvPr>
            <p:ph type="title" hasCustomPrompt="1"/>
          </p:nvPr>
        </p:nvSpPr>
        <p:spPr>
          <a:xfrm>
            <a:off x="171450" y="352698"/>
            <a:ext cx="4485915"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8" name="Line">
            <a:extLst>
              <a:ext uri="{FF2B5EF4-FFF2-40B4-BE49-F238E27FC236}">
                <a16:creationId xmlns:a16="http://schemas.microsoft.com/office/drawing/2014/main" id="{7821D9AB-A68F-5441-B1BB-FD3292E3C35F}"/>
              </a:ext>
            </a:extLst>
          </p:cNvPr>
          <p:cNvSpPr/>
          <p:nvPr/>
        </p:nvSpPr>
        <p:spPr>
          <a:xfrm>
            <a:off x="6148437" y="1560554"/>
            <a:ext cx="2067868" cy="0"/>
          </a:xfrm>
          <a:prstGeom prst="line">
            <a:avLst/>
          </a:prstGeom>
          <a:ln w="76200">
            <a:solidFill>
              <a:srgbClr val="C6CFE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9" name="Line">
            <a:extLst>
              <a:ext uri="{FF2B5EF4-FFF2-40B4-BE49-F238E27FC236}">
                <a16:creationId xmlns:a16="http://schemas.microsoft.com/office/drawing/2014/main" id="{7940E763-B797-DF4D-9B08-19ADF4630341}"/>
              </a:ext>
            </a:extLst>
          </p:cNvPr>
          <p:cNvSpPr/>
          <p:nvPr/>
        </p:nvSpPr>
        <p:spPr>
          <a:xfrm>
            <a:off x="6148436" y="3346492"/>
            <a:ext cx="2067868" cy="0"/>
          </a:xfrm>
          <a:prstGeom prst="line">
            <a:avLst/>
          </a:prstGeom>
          <a:ln w="38100">
            <a:solidFill>
              <a:srgbClr val="C6CFE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0" name="Double click to add quote">
            <a:extLst>
              <a:ext uri="{FF2B5EF4-FFF2-40B4-BE49-F238E27FC236}">
                <a16:creationId xmlns:a16="http://schemas.microsoft.com/office/drawing/2014/main" id="{A55FD4FF-A5F6-3547-AC64-5B7577DEDD3D}"/>
              </a:ext>
            </a:extLst>
          </p:cNvPr>
          <p:cNvSpPr txBox="1">
            <a:spLocks noGrp="1"/>
          </p:cNvSpPr>
          <p:nvPr>
            <p:ph type="body" sz="quarter" idx="15" hasCustomPrompt="1"/>
          </p:nvPr>
        </p:nvSpPr>
        <p:spPr>
          <a:xfrm>
            <a:off x="6157913" y="1641023"/>
            <a:ext cx="2048916" cy="1632144"/>
          </a:xfrm>
          <a:prstGeom prst="rect">
            <a:avLst/>
          </a:prstGeom>
        </p:spPr>
        <p:txBody>
          <a:bodyPr anchor="t">
            <a:normAutofit/>
          </a:bodyPr>
          <a:lstStyle>
            <a:lvl1pPr marL="0" indent="0">
              <a:lnSpc>
                <a:spcPct val="110000"/>
              </a:lnSpc>
              <a:spcBef>
                <a:spcPts val="0"/>
              </a:spcBef>
              <a:buSzTx/>
              <a:buNone/>
              <a:defRPr sz="1200" b="1" i="0">
                <a:solidFill>
                  <a:schemeClr val="bg2"/>
                </a:solidFill>
                <a:latin typeface="Calibri Light" charset="0"/>
                <a:ea typeface="+mn-ea"/>
                <a:cs typeface="Calibri Light" charset="0"/>
                <a:sym typeface="Poppins ExtraLight"/>
              </a:defRPr>
            </a:lvl1pPr>
          </a:lstStyle>
          <a:p>
            <a:pPr lvl="0"/>
            <a:r>
              <a:rPr lang="en-US" dirty="0"/>
              <a:t>Insert quote or key facts here – Calibri bold 12pt, black</a:t>
            </a:r>
          </a:p>
        </p:txBody>
      </p:sp>
      <p:sp>
        <p:nvSpPr>
          <p:cNvPr id="11" name="ATTRIBUTION">
            <a:extLst>
              <a:ext uri="{FF2B5EF4-FFF2-40B4-BE49-F238E27FC236}">
                <a16:creationId xmlns:a16="http://schemas.microsoft.com/office/drawing/2014/main" id="{F17513B7-95D9-D14F-9508-AA802AB20006}"/>
              </a:ext>
            </a:extLst>
          </p:cNvPr>
          <p:cNvSpPr txBox="1">
            <a:spLocks noGrp="1"/>
          </p:cNvSpPr>
          <p:nvPr>
            <p:ph type="body" sz="quarter" idx="16" hasCustomPrompt="1"/>
          </p:nvPr>
        </p:nvSpPr>
        <p:spPr>
          <a:xfrm>
            <a:off x="6178572" y="3316904"/>
            <a:ext cx="2067868" cy="221023"/>
          </a:xfrm>
          <a:prstGeom prst="rect">
            <a:avLst/>
          </a:prstGeom>
        </p:spPr>
        <p:txBody>
          <a:bodyPr anchor="b">
            <a:spAutoFit/>
          </a:bodyPr>
          <a:lstStyle>
            <a:lvl1pPr marL="0" indent="0">
              <a:spcBef>
                <a:spcPts val="563"/>
              </a:spcBef>
              <a:buSzTx/>
              <a:buNone/>
              <a:defRPr sz="800" b="1" i="0" spc="64">
                <a:solidFill>
                  <a:schemeClr val="bg2"/>
                </a:solidFill>
                <a:latin typeface="Calibri Bold" charset="0"/>
                <a:ea typeface="Calibri Bold" charset="0"/>
                <a:cs typeface="Calibri Bold" charset="0"/>
                <a:sym typeface="Poppins Bold"/>
              </a:defRPr>
            </a:lvl1pPr>
          </a:lstStyle>
          <a:p>
            <a:pPr lvl="0"/>
            <a:r>
              <a:rPr lang="en-US" dirty="0"/>
              <a:t>Attribution</a:t>
            </a:r>
          </a:p>
        </p:txBody>
      </p:sp>
      <p:sp>
        <p:nvSpPr>
          <p:cNvPr id="12" name="Slide Number">
            <a:extLst>
              <a:ext uri="{FF2B5EF4-FFF2-40B4-BE49-F238E27FC236}">
                <a16:creationId xmlns:a16="http://schemas.microsoft.com/office/drawing/2014/main" id="{90D833A6-6A33-EE4F-AA1A-4E9D24BFD40A}"/>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3" name="Image" descr="Image">
            <a:extLst>
              <a:ext uri="{FF2B5EF4-FFF2-40B4-BE49-F238E27FC236}">
                <a16:creationId xmlns:a16="http://schemas.microsoft.com/office/drawing/2014/main" id="{227BE422-6810-D644-9477-BA14C4DBE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4" name="Line">
            <a:extLst>
              <a:ext uri="{FF2B5EF4-FFF2-40B4-BE49-F238E27FC236}">
                <a16:creationId xmlns:a16="http://schemas.microsoft.com/office/drawing/2014/main" id="{10399FF5-7B7A-C846-882C-9F2EB9A5B1A7}"/>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5" name="Line">
            <a:extLst>
              <a:ext uri="{FF2B5EF4-FFF2-40B4-BE49-F238E27FC236}">
                <a16:creationId xmlns:a16="http://schemas.microsoft.com/office/drawing/2014/main" id="{A7A1D7D1-3D88-A647-804A-C59C4E3F2E86}"/>
              </a:ext>
            </a:extLst>
          </p:cNvPr>
          <p:cNvSpPr/>
          <p:nvPr userDrawn="1"/>
        </p:nvSpPr>
        <p:spPr>
          <a:xfrm>
            <a:off x="6148437" y="1560554"/>
            <a:ext cx="2067868" cy="0"/>
          </a:xfrm>
          <a:prstGeom prst="line">
            <a:avLst/>
          </a:prstGeom>
          <a:ln w="38100">
            <a:solidFill>
              <a:srgbClr val="C6CFE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6" name="Line">
            <a:extLst>
              <a:ext uri="{FF2B5EF4-FFF2-40B4-BE49-F238E27FC236}">
                <a16:creationId xmlns:a16="http://schemas.microsoft.com/office/drawing/2014/main" id="{220F6043-0437-AF47-B1E4-8F8573BCB099}"/>
              </a:ext>
            </a:extLst>
          </p:cNvPr>
          <p:cNvSpPr/>
          <p:nvPr userDrawn="1"/>
        </p:nvSpPr>
        <p:spPr>
          <a:xfrm>
            <a:off x="6148436" y="3346492"/>
            <a:ext cx="2067868" cy="0"/>
          </a:xfrm>
          <a:prstGeom prst="line">
            <a:avLst/>
          </a:prstGeom>
          <a:ln w="38100">
            <a:solidFill>
              <a:srgbClr val="C6CFEF"/>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9"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521673" y="1248115"/>
            <a:ext cx="2548172"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3099981" y="1248115"/>
            <a:ext cx="2565095"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46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89890701-5B77-894D-B778-389CAA908B9B}"/>
              </a:ext>
            </a:extLst>
          </p:cNvPr>
          <p:cNvSpPr txBox="1">
            <a:spLocks noGrp="1"/>
          </p:cNvSpPr>
          <p:nvPr>
            <p:ph type="body" sz="quarter" idx="13" hasCustomPrompt="1"/>
          </p:nvPr>
        </p:nvSpPr>
        <p:spPr>
          <a:xfrm>
            <a:off x="2544329" y="376511"/>
            <a:ext cx="640564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id="{BF5133FA-0FA1-E14C-8BB8-2BA61E7F33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4FA8E63F-832A-3948-A713-82B3373CC294}"/>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Title Text">
            <a:extLst>
              <a:ext uri="{FF2B5EF4-FFF2-40B4-BE49-F238E27FC236}">
                <a16:creationId xmlns:a16="http://schemas.microsoft.com/office/drawing/2014/main" id="{C06EEE53-30F4-9542-B7E2-56154DE25929}"/>
              </a:ext>
            </a:extLst>
          </p:cNvPr>
          <p:cNvSpPr txBox="1">
            <a:spLocks noGrp="1"/>
          </p:cNvSpPr>
          <p:nvPr>
            <p:ph type="title" hasCustomPrompt="1"/>
          </p:nvPr>
        </p:nvSpPr>
        <p:spPr>
          <a:xfrm>
            <a:off x="171450" y="352698"/>
            <a:ext cx="2372879"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12" name="Slide Number">
            <a:extLst>
              <a:ext uri="{FF2B5EF4-FFF2-40B4-BE49-F238E27FC236}">
                <a16:creationId xmlns:a16="http://schemas.microsoft.com/office/drawing/2014/main" id="{90D833A6-6A33-EE4F-AA1A-4E9D24BFD40A}"/>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3" name="Image" descr="Image">
            <a:extLst>
              <a:ext uri="{FF2B5EF4-FFF2-40B4-BE49-F238E27FC236}">
                <a16:creationId xmlns:a16="http://schemas.microsoft.com/office/drawing/2014/main" id="{227BE422-6810-D644-9477-BA14C4DBE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4" name="Line">
            <a:extLst>
              <a:ext uri="{FF2B5EF4-FFF2-40B4-BE49-F238E27FC236}">
                <a16:creationId xmlns:a16="http://schemas.microsoft.com/office/drawing/2014/main" id="{10399FF5-7B7A-C846-882C-9F2EB9A5B1A7}"/>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2544329" y="1358610"/>
            <a:ext cx="298602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5797194" y="1358610"/>
            <a:ext cx="298602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629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89890701-5B77-894D-B778-389CAA908B9B}"/>
              </a:ext>
            </a:extLst>
          </p:cNvPr>
          <p:cNvSpPr txBox="1">
            <a:spLocks noGrp="1"/>
          </p:cNvSpPr>
          <p:nvPr>
            <p:ph type="body" sz="quarter" idx="13" hasCustomPrompt="1"/>
          </p:nvPr>
        </p:nvSpPr>
        <p:spPr>
          <a:xfrm>
            <a:off x="2544329" y="376511"/>
            <a:ext cx="640564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3" name="Image" descr="Image">
            <a:extLst>
              <a:ext uri="{FF2B5EF4-FFF2-40B4-BE49-F238E27FC236}">
                <a16:creationId xmlns:a16="http://schemas.microsoft.com/office/drawing/2014/main" id="{BF5133FA-0FA1-E14C-8BB8-2BA61E7F33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4" name="Line">
            <a:extLst>
              <a:ext uri="{FF2B5EF4-FFF2-40B4-BE49-F238E27FC236}">
                <a16:creationId xmlns:a16="http://schemas.microsoft.com/office/drawing/2014/main" id="{4FA8E63F-832A-3948-A713-82B3373CC294}"/>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5" name="Title Text">
            <a:extLst>
              <a:ext uri="{FF2B5EF4-FFF2-40B4-BE49-F238E27FC236}">
                <a16:creationId xmlns:a16="http://schemas.microsoft.com/office/drawing/2014/main" id="{C06EEE53-30F4-9542-B7E2-56154DE25929}"/>
              </a:ext>
            </a:extLst>
          </p:cNvPr>
          <p:cNvSpPr txBox="1">
            <a:spLocks noGrp="1"/>
          </p:cNvSpPr>
          <p:nvPr>
            <p:ph type="title" hasCustomPrompt="1"/>
          </p:nvPr>
        </p:nvSpPr>
        <p:spPr>
          <a:xfrm>
            <a:off x="171450" y="352698"/>
            <a:ext cx="2372879"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12" name="Slide Number">
            <a:extLst>
              <a:ext uri="{FF2B5EF4-FFF2-40B4-BE49-F238E27FC236}">
                <a16:creationId xmlns:a16="http://schemas.microsoft.com/office/drawing/2014/main" id="{90D833A6-6A33-EE4F-AA1A-4E9D24BFD40A}"/>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13" name="Image" descr="Image">
            <a:extLst>
              <a:ext uri="{FF2B5EF4-FFF2-40B4-BE49-F238E27FC236}">
                <a16:creationId xmlns:a16="http://schemas.microsoft.com/office/drawing/2014/main" id="{227BE422-6810-D644-9477-BA14C4DBEB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4" name="Line">
            <a:extLst>
              <a:ext uri="{FF2B5EF4-FFF2-40B4-BE49-F238E27FC236}">
                <a16:creationId xmlns:a16="http://schemas.microsoft.com/office/drawing/2014/main" id="{10399FF5-7B7A-C846-882C-9F2EB9A5B1A7}"/>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5"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2544329" y="1358610"/>
            <a:ext cx="298602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CD8E43C1-B993-3148-AF70-7544DBAA6D74}"/>
              </a:ext>
            </a:extLst>
          </p:cNvPr>
          <p:cNvSpPr>
            <a:spLocks noGrp="1"/>
          </p:cNvSpPr>
          <p:nvPr>
            <p:ph type="body" sz="quarter" idx="19"/>
          </p:nvPr>
        </p:nvSpPr>
        <p:spPr>
          <a:xfrm>
            <a:off x="5797194" y="1358610"/>
            <a:ext cx="2986026"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4775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Sub title Text">
            <a:extLst>
              <a:ext uri="{FF2B5EF4-FFF2-40B4-BE49-F238E27FC236}">
                <a16:creationId xmlns:a16="http://schemas.microsoft.com/office/drawing/2014/main" id="{1C1458B1-B718-B945-867D-0CA7DAD96E96}"/>
              </a:ext>
            </a:extLst>
          </p:cNvPr>
          <p:cNvSpPr txBox="1">
            <a:spLocks noGrp="1"/>
          </p:cNvSpPr>
          <p:nvPr>
            <p:ph type="body" sz="quarter" idx="13" hasCustomPrompt="1"/>
          </p:nvPr>
        </p:nvSpPr>
        <p:spPr>
          <a:xfrm>
            <a:off x="3086100" y="376511"/>
            <a:ext cx="5464869" cy="807874"/>
          </a:xfrm>
          <a:prstGeom prst="rect">
            <a:avLst/>
          </a:prstGeom>
        </p:spPr>
        <p:txBody>
          <a:bodyPr anchor="t">
            <a:norm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Subtitle</a:t>
            </a:r>
          </a:p>
        </p:txBody>
      </p:sp>
      <p:pic>
        <p:nvPicPr>
          <p:cNvPr id="4" name="Image" descr="Image">
            <a:extLst>
              <a:ext uri="{FF2B5EF4-FFF2-40B4-BE49-F238E27FC236}">
                <a16:creationId xmlns:a16="http://schemas.microsoft.com/office/drawing/2014/main" id="{C7853434-6E62-854F-AD79-256D981A10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3DB5897B-83E6-5447-A1EA-D7B8955C3581}"/>
              </a:ext>
            </a:extLst>
          </p:cNvPr>
          <p:cNvSpPr/>
          <p:nvPr/>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Title Text">
            <a:extLst>
              <a:ext uri="{FF2B5EF4-FFF2-40B4-BE49-F238E27FC236}">
                <a16:creationId xmlns:a16="http://schemas.microsoft.com/office/drawing/2014/main" id="{77E751E5-29A9-8C45-A7D9-F3072BF6854B}"/>
              </a:ext>
            </a:extLst>
          </p:cNvPr>
          <p:cNvSpPr txBox="1">
            <a:spLocks noGrp="1"/>
          </p:cNvSpPr>
          <p:nvPr>
            <p:ph type="title" hasCustomPrompt="1"/>
          </p:nvPr>
        </p:nvSpPr>
        <p:spPr>
          <a:xfrm>
            <a:off x="171450" y="352698"/>
            <a:ext cx="2802074" cy="807874"/>
          </a:xfrm>
          <a:prstGeom prst="rect">
            <a:avLst/>
          </a:prstGeom>
        </p:spPr>
        <p:txBody>
          <a:bodyPr anchor="t">
            <a:normAutofit/>
          </a:bodyPr>
          <a:lstStyle>
            <a:lvl1pPr>
              <a:lnSpc>
                <a:spcPct val="100000"/>
              </a:lnSpc>
              <a:defRPr sz="2200" b="0" i="0">
                <a:solidFill>
                  <a:srgbClr val="D8232A"/>
                </a:solidFill>
                <a:latin typeface="Calibri Regular" charset="0"/>
                <a:ea typeface="Calibri Regular" charset="0"/>
                <a:cs typeface="Calibri Regular" charset="0"/>
                <a:sym typeface="Poppins Medium"/>
              </a:defRPr>
            </a:lvl1pPr>
          </a:lstStyle>
          <a:p>
            <a:r>
              <a:rPr lang="en-US" dirty="0"/>
              <a:t>Click to edit Title</a:t>
            </a:r>
            <a:endParaRPr dirty="0"/>
          </a:p>
        </p:txBody>
      </p:sp>
      <p:sp>
        <p:nvSpPr>
          <p:cNvPr id="7" name="Slide Number">
            <a:extLst>
              <a:ext uri="{FF2B5EF4-FFF2-40B4-BE49-F238E27FC236}">
                <a16:creationId xmlns:a16="http://schemas.microsoft.com/office/drawing/2014/main" id="{25A666DC-131B-9744-ACC3-50CDE3A40703}"/>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pic>
        <p:nvPicPr>
          <p:cNvPr id="8" name="Image" descr="Image">
            <a:extLst>
              <a:ext uri="{FF2B5EF4-FFF2-40B4-BE49-F238E27FC236}">
                <a16:creationId xmlns:a16="http://schemas.microsoft.com/office/drawing/2014/main" id="{4F33F7D3-81E6-8845-BFA0-371B2D8738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9" name="Line">
            <a:extLst>
              <a:ext uri="{FF2B5EF4-FFF2-40B4-BE49-F238E27FC236}">
                <a16:creationId xmlns:a16="http://schemas.microsoft.com/office/drawing/2014/main" id="{31161603-FCBE-0A45-AE73-BB13CEE99EF3}"/>
              </a:ext>
            </a:extLst>
          </p:cNvPr>
          <p:cNvSpPr/>
          <p:nvPr userDrawn="1"/>
        </p:nvSpPr>
        <p:spPr>
          <a:xfrm>
            <a:off x="183677" y="265154"/>
            <a:ext cx="8776646"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1" name="Text Placeholder 11">
            <a:extLst>
              <a:ext uri="{FF2B5EF4-FFF2-40B4-BE49-F238E27FC236}">
                <a16:creationId xmlns:a16="http://schemas.microsoft.com/office/drawing/2014/main" id="{CD8E43C1-B993-3148-AF70-7544DBAA6D74}"/>
              </a:ext>
            </a:extLst>
          </p:cNvPr>
          <p:cNvSpPr>
            <a:spLocks noGrp="1"/>
          </p:cNvSpPr>
          <p:nvPr>
            <p:ph type="body" sz="quarter" idx="18"/>
          </p:nvPr>
        </p:nvSpPr>
        <p:spPr>
          <a:xfrm>
            <a:off x="3086099" y="1358610"/>
            <a:ext cx="5464869" cy="3104454"/>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9754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05BB8602-D5B7-C141-AF6D-06EE1665265F}"/>
              </a:ext>
            </a:extLst>
          </p:cNvPr>
          <p:cNvSpPr>
            <a:spLocks noGrp="1"/>
          </p:cNvSpPr>
          <p:nvPr>
            <p:ph sz="quarter" idx="16"/>
          </p:nvPr>
        </p:nvSpPr>
        <p:spPr>
          <a:xfrm>
            <a:off x="3773488" y="358775"/>
            <a:ext cx="4622800" cy="4360863"/>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a:extLst>
              <a:ext uri="{FF2B5EF4-FFF2-40B4-BE49-F238E27FC236}">
                <a16:creationId xmlns:a16="http://schemas.microsoft.com/office/drawing/2014/main" id="{28E13309-6E46-5447-A819-F034130DBC77}"/>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sp>
        <p:nvSpPr>
          <p:cNvPr id="3" name="Image page options">
            <a:extLst>
              <a:ext uri="{FF2B5EF4-FFF2-40B4-BE49-F238E27FC236}">
                <a16:creationId xmlns:a16="http://schemas.microsoft.com/office/drawing/2014/main" id="{DA8536CA-80B4-3346-8275-8FDD69AA30CE}"/>
              </a:ext>
            </a:extLst>
          </p:cNvPr>
          <p:cNvSpPr txBox="1">
            <a:spLocks noGrp="1"/>
          </p:cNvSpPr>
          <p:nvPr>
            <p:ph type="body" sz="quarter" idx="13" hasCustomPrompt="1"/>
          </p:nvPr>
        </p:nvSpPr>
        <p:spPr>
          <a:xfrm>
            <a:off x="158623" y="359157"/>
            <a:ext cx="3442980" cy="400110"/>
          </a:xfrm>
          <a:prstGeom prst="rect">
            <a:avLst/>
          </a:prstGeom>
        </p:spPr>
        <p:txBody>
          <a:bodyPr anchor="t">
            <a:sp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Master Subtitle</a:t>
            </a:r>
          </a:p>
        </p:txBody>
      </p:sp>
      <p:pic>
        <p:nvPicPr>
          <p:cNvPr id="4" name="Image" descr="Image">
            <a:extLst>
              <a:ext uri="{FF2B5EF4-FFF2-40B4-BE49-F238E27FC236}">
                <a16:creationId xmlns:a16="http://schemas.microsoft.com/office/drawing/2014/main" id="{31731C30-B047-BD4E-971B-ED0CC2869F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969F03E5-45F5-A74F-AB92-82226C1FC1ED}"/>
              </a:ext>
            </a:extLst>
          </p:cNvPr>
          <p:cNvSpPr/>
          <p:nvPr/>
        </p:nvSpPr>
        <p:spPr>
          <a:xfrm>
            <a:off x="179039" y="265154"/>
            <a:ext cx="3422563"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Double-click to edit">
            <a:extLst>
              <a:ext uri="{FF2B5EF4-FFF2-40B4-BE49-F238E27FC236}">
                <a16:creationId xmlns:a16="http://schemas.microsoft.com/office/drawing/2014/main" id="{03F58235-5B9C-5A4E-9497-2999928C4AD0}"/>
              </a:ext>
            </a:extLst>
          </p:cNvPr>
          <p:cNvSpPr txBox="1">
            <a:spLocks noGrp="1"/>
          </p:cNvSpPr>
          <p:nvPr>
            <p:ph type="body" sz="quarter" idx="14" hasCustomPrompt="1"/>
          </p:nvPr>
        </p:nvSpPr>
        <p:spPr>
          <a:xfrm>
            <a:off x="1716467" y="3892995"/>
            <a:ext cx="1647510" cy="400110"/>
          </a:xfrm>
          <a:prstGeom prst="rect">
            <a:avLst/>
          </a:prstGeom>
        </p:spPr>
        <p:txBody>
          <a:bodyPr anchor="t">
            <a:spAutoFit/>
          </a:bodyPr>
          <a:lstStyle>
            <a:lvl1pPr marL="0" indent="0">
              <a:lnSpc>
                <a:spcPct val="100000"/>
              </a:lnSpc>
              <a:spcBef>
                <a:spcPts val="563"/>
              </a:spcBef>
              <a:buSzTx/>
              <a:buNone/>
              <a:defRPr sz="1000" b="1" i="1">
                <a:solidFill>
                  <a:schemeClr val="bg2"/>
                </a:solidFill>
              </a:defRPr>
            </a:lvl1pPr>
          </a:lstStyle>
          <a:p>
            <a:pPr lvl="0"/>
            <a:r>
              <a:rPr lang="en-US" dirty="0"/>
              <a:t>Insert caption for image or graph here</a:t>
            </a:r>
          </a:p>
        </p:txBody>
      </p:sp>
      <p:sp>
        <p:nvSpPr>
          <p:cNvPr id="7" name="Line">
            <a:extLst>
              <a:ext uri="{FF2B5EF4-FFF2-40B4-BE49-F238E27FC236}">
                <a16:creationId xmlns:a16="http://schemas.microsoft.com/office/drawing/2014/main" id="{6CFC92DC-7194-8947-B98E-C9AF209BDFCA}"/>
              </a:ext>
            </a:extLst>
          </p:cNvPr>
          <p:cNvSpPr/>
          <p:nvPr/>
        </p:nvSpPr>
        <p:spPr>
          <a:xfrm>
            <a:off x="1728440" y="3849729"/>
            <a:ext cx="1623563" cy="0"/>
          </a:xfrm>
          <a:prstGeom prst="line">
            <a:avLst/>
          </a:prstGeom>
          <a:ln w="38100">
            <a:solidFill>
              <a:srgbClr val="DCDEE0"/>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8" name="Line">
            <a:extLst>
              <a:ext uri="{FF2B5EF4-FFF2-40B4-BE49-F238E27FC236}">
                <a16:creationId xmlns:a16="http://schemas.microsoft.com/office/drawing/2014/main" id="{36C1BED2-FC37-2E4D-8CF8-5ECC628D8222}"/>
              </a:ext>
            </a:extLst>
          </p:cNvPr>
          <p:cNvSpPr/>
          <p:nvPr/>
        </p:nvSpPr>
        <p:spPr>
          <a:xfrm>
            <a:off x="1728440" y="4719596"/>
            <a:ext cx="1623563" cy="0"/>
          </a:xfrm>
          <a:prstGeom prst="line">
            <a:avLst/>
          </a:prstGeom>
          <a:ln w="38100">
            <a:solidFill>
              <a:srgbClr val="DCDEE0"/>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10" name="Image" descr="Image">
            <a:extLst>
              <a:ext uri="{FF2B5EF4-FFF2-40B4-BE49-F238E27FC236}">
                <a16:creationId xmlns:a16="http://schemas.microsoft.com/office/drawing/2014/main" id="{5089A61C-1B1C-5948-B3F1-FB8C5BD9B1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1" name="Line">
            <a:extLst>
              <a:ext uri="{FF2B5EF4-FFF2-40B4-BE49-F238E27FC236}">
                <a16:creationId xmlns:a16="http://schemas.microsoft.com/office/drawing/2014/main" id="{5310FE8B-FEDA-7C4F-B987-721A02EE21ED}"/>
              </a:ext>
            </a:extLst>
          </p:cNvPr>
          <p:cNvSpPr/>
          <p:nvPr userDrawn="1"/>
        </p:nvSpPr>
        <p:spPr>
          <a:xfrm>
            <a:off x="179039" y="265154"/>
            <a:ext cx="3422563"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2" name="Line">
            <a:extLst>
              <a:ext uri="{FF2B5EF4-FFF2-40B4-BE49-F238E27FC236}">
                <a16:creationId xmlns:a16="http://schemas.microsoft.com/office/drawing/2014/main" id="{45E010FA-6C26-5B4E-9F6E-1BAF97E0DB4B}"/>
              </a:ext>
            </a:extLst>
          </p:cNvPr>
          <p:cNvSpPr/>
          <p:nvPr userDrawn="1"/>
        </p:nvSpPr>
        <p:spPr>
          <a:xfrm>
            <a:off x="1728440" y="3849729"/>
            <a:ext cx="1623563" cy="0"/>
          </a:xfrm>
          <a:prstGeom prst="line">
            <a:avLst/>
          </a:prstGeom>
          <a:ln w="38100">
            <a:solidFill>
              <a:schemeClr val="accent3"/>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Line">
            <a:extLst>
              <a:ext uri="{FF2B5EF4-FFF2-40B4-BE49-F238E27FC236}">
                <a16:creationId xmlns:a16="http://schemas.microsoft.com/office/drawing/2014/main" id="{2D1AD5D4-1CF4-6349-8499-8A27CFAAF9A0}"/>
              </a:ext>
            </a:extLst>
          </p:cNvPr>
          <p:cNvSpPr/>
          <p:nvPr userDrawn="1"/>
        </p:nvSpPr>
        <p:spPr>
          <a:xfrm>
            <a:off x="1728440" y="4719596"/>
            <a:ext cx="1623563" cy="0"/>
          </a:xfrm>
          <a:prstGeom prst="line">
            <a:avLst/>
          </a:prstGeom>
          <a:ln w="38100">
            <a:solidFill>
              <a:schemeClr val="accent3"/>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Tree>
    <p:extLst>
      <p:ext uri="{BB962C8B-B14F-4D97-AF65-F5344CB8AC3E}">
        <p14:creationId xmlns:p14="http://schemas.microsoft.com/office/powerpoint/2010/main" val="1214825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28E13309-6E46-5447-A819-F034130DBC77}"/>
              </a:ext>
            </a:extLst>
          </p:cNvPr>
          <p:cNvSpPr txBox="1">
            <a:spLocks noGrp="1"/>
          </p:cNvSpPr>
          <p:nvPr>
            <p:ph type="sldNum" sz="quarter" idx="2"/>
          </p:nvPr>
        </p:nvSpPr>
        <p:spPr>
          <a:xfrm>
            <a:off x="142875" y="4857750"/>
            <a:ext cx="254878" cy="227242"/>
          </a:xfrm>
          <a:prstGeom prst="rect">
            <a:avLst/>
          </a:prstGeom>
        </p:spPr>
        <p:txBody>
          <a:bodyPr/>
          <a:lstStyle>
            <a:lvl1pPr>
              <a:defRPr>
                <a:solidFill>
                  <a:schemeClr val="bg2"/>
                </a:solidFill>
              </a:defRPr>
            </a:lvl1pPr>
          </a:lstStyle>
          <a:p>
            <a:fld id="{86CB4B4D-7CA3-9044-876B-883B54F8677D}" type="slidenum">
              <a:rPr lang="en-GB" smtClean="0"/>
              <a:pPr/>
              <a:t>‹#›</a:t>
            </a:fld>
            <a:endParaRPr lang="en-GB" dirty="0">
              <a:solidFill>
                <a:schemeClr val="bg2"/>
              </a:solidFill>
            </a:endParaRPr>
          </a:p>
        </p:txBody>
      </p:sp>
      <p:sp>
        <p:nvSpPr>
          <p:cNvPr id="3" name="Image page options">
            <a:extLst>
              <a:ext uri="{FF2B5EF4-FFF2-40B4-BE49-F238E27FC236}">
                <a16:creationId xmlns:a16="http://schemas.microsoft.com/office/drawing/2014/main" id="{DA8536CA-80B4-3346-8275-8FDD69AA30CE}"/>
              </a:ext>
            </a:extLst>
          </p:cNvPr>
          <p:cNvSpPr txBox="1">
            <a:spLocks noGrp="1"/>
          </p:cNvSpPr>
          <p:nvPr>
            <p:ph type="body" sz="quarter" idx="13" hasCustomPrompt="1"/>
          </p:nvPr>
        </p:nvSpPr>
        <p:spPr>
          <a:xfrm>
            <a:off x="158623" y="359157"/>
            <a:ext cx="3442980" cy="400110"/>
          </a:xfrm>
          <a:prstGeom prst="rect">
            <a:avLst/>
          </a:prstGeom>
        </p:spPr>
        <p:txBody>
          <a:bodyPr anchor="t">
            <a:spAutoFit/>
          </a:bodyPr>
          <a:lstStyle>
            <a:lvl1pPr marL="0" indent="0">
              <a:lnSpc>
                <a:spcPct val="100000"/>
              </a:lnSpc>
              <a:spcBef>
                <a:spcPts val="0"/>
              </a:spcBef>
              <a:buSzTx/>
              <a:buNone/>
              <a:defRPr sz="2000" b="0" i="0">
                <a:solidFill>
                  <a:schemeClr val="bg2"/>
                </a:solidFill>
                <a:latin typeface="Calibri Light" charset="0"/>
                <a:ea typeface="Calibri Light" charset="0"/>
                <a:cs typeface="Calibri Light" charset="0"/>
                <a:sym typeface="Poppins Light"/>
              </a:defRPr>
            </a:lvl1pPr>
          </a:lstStyle>
          <a:p>
            <a:pPr lvl="0"/>
            <a:r>
              <a:rPr lang="en-US" dirty="0"/>
              <a:t>Edit Master Subtitle</a:t>
            </a:r>
          </a:p>
        </p:txBody>
      </p:sp>
      <p:pic>
        <p:nvPicPr>
          <p:cNvPr id="4" name="Image" descr="Image">
            <a:extLst>
              <a:ext uri="{FF2B5EF4-FFF2-40B4-BE49-F238E27FC236}">
                <a16:creationId xmlns:a16="http://schemas.microsoft.com/office/drawing/2014/main" id="{31731C30-B047-BD4E-971B-ED0CC2869F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5" name="Line">
            <a:extLst>
              <a:ext uri="{FF2B5EF4-FFF2-40B4-BE49-F238E27FC236}">
                <a16:creationId xmlns:a16="http://schemas.microsoft.com/office/drawing/2014/main" id="{969F03E5-45F5-A74F-AB92-82226C1FC1ED}"/>
              </a:ext>
            </a:extLst>
          </p:cNvPr>
          <p:cNvSpPr/>
          <p:nvPr/>
        </p:nvSpPr>
        <p:spPr>
          <a:xfrm>
            <a:off x="179039" y="265154"/>
            <a:ext cx="3422563"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6" name="Double-click to edit">
            <a:extLst>
              <a:ext uri="{FF2B5EF4-FFF2-40B4-BE49-F238E27FC236}">
                <a16:creationId xmlns:a16="http://schemas.microsoft.com/office/drawing/2014/main" id="{03F58235-5B9C-5A4E-9497-2999928C4AD0}"/>
              </a:ext>
            </a:extLst>
          </p:cNvPr>
          <p:cNvSpPr txBox="1">
            <a:spLocks noGrp="1"/>
          </p:cNvSpPr>
          <p:nvPr>
            <p:ph type="body" sz="quarter" idx="14" hasCustomPrompt="1"/>
          </p:nvPr>
        </p:nvSpPr>
        <p:spPr>
          <a:xfrm>
            <a:off x="1716467" y="3892995"/>
            <a:ext cx="1647510" cy="400110"/>
          </a:xfrm>
          <a:prstGeom prst="rect">
            <a:avLst/>
          </a:prstGeom>
        </p:spPr>
        <p:txBody>
          <a:bodyPr anchor="t">
            <a:spAutoFit/>
          </a:bodyPr>
          <a:lstStyle>
            <a:lvl1pPr marL="0" indent="0">
              <a:lnSpc>
                <a:spcPct val="100000"/>
              </a:lnSpc>
              <a:spcBef>
                <a:spcPts val="563"/>
              </a:spcBef>
              <a:buSzTx/>
              <a:buNone/>
              <a:defRPr sz="1000" b="1" i="1">
                <a:solidFill>
                  <a:schemeClr val="bg2"/>
                </a:solidFill>
              </a:defRPr>
            </a:lvl1pPr>
          </a:lstStyle>
          <a:p>
            <a:pPr lvl="0"/>
            <a:r>
              <a:rPr lang="en-US" dirty="0"/>
              <a:t>Insert caption for image or graph here</a:t>
            </a:r>
          </a:p>
        </p:txBody>
      </p:sp>
      <p:sp>
        <p:nvSpPr>
          <p:cNvPr id="7" name="Line">
            <a:extLst>
              <a:ext uri="{FF2B5EF4-FFF2-40B4-BE49-F238E27FC236}">
                <a16:creationId xmlns:a16="http://schemas.microsoft.com/office/drawing/2014/main" id="{6CFC92DC-7194-8947-B98E-C9AF209BDFCA}"/>
              </a:ext>
            </a:extLst>
          </p:cNvPr>
          <p:cNvSpPr/>
          <p:nvPr/>
        </p:nvSpPr>
        <p:spPr>
          <a:xfrm>
            <a:off x="1728440" y="3849729"/>
            <a:ext cx="1623563" cy="0"/>
          </a:xfrm>
          <a:prstGeom prst="line">
            <a:avLst/>
          </a:prstGeom>
          <a:ln w="38100">
            <a:solidFill>
              <a:srgbClr val="DCDEE0"/>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8" name="Line">
            <a:extLst>
              <a:ext uri="{FF2B5EF4-FFF2-40B4-BE49-F238E27FC236}">
                <a16:creationId xmlns:a16="http://schemas.microsoft.com/office/drawing/2014/main" id="{36C1BED2-FC37-2E4D-8CF8-5ECC628D8222}"/>
              </a:ext>
            </a:extLst>
          </p:cNvPr>
          <p:cNvSpPr/>
          <p:nvPr/>
        </p:nvSpPr>
        <p:spPr>
          <a:xfrm>
            <a:off x="1728440" y="4719596"/>
            <a:ext cx="1623563" cy="0"/>
          </a:xfrm>
          <a:prstGeom prst="line">
            <a:avLst/>
          </a:prstGeom>
          <a:ln w="38100">
            <a:solidFill>
              <a:srgbClr val="DCDEE0"/>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10" name="Image" descr="Image">
            <a:extLst>
              <a:ext uri="{FF2B5EF4-FFF2-40B4-BE49-F238E27FC236}">
                <a16:creationId xmlns:a16="http://schemas.microsoft.com/office/drawing/2014/main" id="{5089A61C-1B1C-5948-B3F1-FB8C5BD9B1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32400" y="4692044"/>
            <a:ext cx="443315" cy="346668"/>
          </a:xfrm>
          <a:prstGeom prst="rect">
            <a:avLst/>
          </a:prstGeom>
          <a:ln w="12700">
            <a:miter lim="400000"/>
          </a:ln>
        </p:spPr>
      </p:pic>
      <p:sp>
        <p:nvSpPr>
          <p:cNvPr id="11" name="Line">
            <a:extLst>
              <a:ext uri="{FF2B5EF4-FFF2-40B4-BE49-F238E27FC236}">
                <a16:creationId xmlns:a16="http://schemas.microsoft.com/office/drawing/2014/main" id="{5310FE8B-FEDA-7C4F-B987-721A02EE21ED}"/>
              </a:ext>
            </a:extLst>
          </p:cNvPr>
          <p:cNvSpPr/>
          <p:nvPr userDrawn="1"/>
        </p:nvSpPr>
        <p:spPr>
          <a:xfrm>
            <a:off x="179039" y="265154"/>
            <a:ext cx="3422563" cy="0"/>
          </a:xfrm>
          <a:prstGeom prst="line">
            <a:avLst/>
          </a:prstGeom>
          <a:ln w="38100">
            <a:solidFill>
              <a:srgbClr val="D8232A"/>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2" name="Line">
            <a:extLst>
              <a:ext uri="{FF2B5EF4-FFF2-40B4-BE49-F238E27FC236}">
                <a16:creationId xmlns:a16="http://schemas.microsoft.com/office/drawing/2014/main" id="{45E010FA-6C26-5B4E-9F6E-1BAF97E0DB4B}"/>
              </a:ext>
            </a:extLst>
          </p:cNvPr>
          <p:cNvSpPr/>
          <p:nvPr userDrawn="1"/>
        </p:nvSpPr>
        <p:spPr>
          <a:xfrm>
            <a:off x="1728440" y="3849729"/>
            <a:ext cx="1623563" cy="0"/>
          </a:xfrm>
          <a:prstGeom prst="line">
            <a:avLst/>
          </a:prstGeom>
          <a:ln w="38100">
            <a:solidFill>
              <a:schemeClr val="accent3"/>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Line">
            <a:extLst>
              <a:ext uri="{FF2B5EF4-FFF2-40B4-BE49-F238E27FC236}">
                <a16:creationId xmlns:a16="http://schemas.microsoft.com/office/drawing/2014/main" id="{2D1AD5D4-1CF4-6349-8499-8A27CFAAF9A0}"/>
              </a:ext>
            </a:extLst>
          </p:cNvPr>
          <p:cNvSpPr/>
          <p:nvPr userDrawn="1"/>
        </p:nvSpPr>
        <p:spPr>
          <a:xfrm>
            <a:off x="1728440" y="4719596"/>
            <a:ext cx="1623563" cy="0"/>
          </a:xfrm>
          <a:prstGeom prst="line">
            <a:avLst/>
          </a:prstGeom>
          <a:ln w="38100">
            <a:solidFill>
              <a:schemeClr val="accent3"/>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6" name="Content Placeholder 14">
            <a:extLst>
              <a:ext uri="{FF2B5EF4-FFF2-40B4-BE49-F238E27FC236}">
                <a16:creationId xmlns:a16="http://schemas.microsoft.com/office/drawing/2014/main" id="{05BB8602-D5B7-C141-AF6D-06EE1665265F}"/>
              </a:ext>
            </a:extLst>
          </p:cNvPr>
          <p:cNvSpPr>
            <a:spLocks noGrp="1"/>
          </p:cNvSpPr>
          <p:nvPr>
            <p:ph sz="quarter" idx="16"/>
          </p:nvPr>
        </p:nvSpPr>
        <p:spPr>
          <a:xfrm>
            <a:off x="3773488" y="358775"/>
            <a:ext cx="4622800" cy="4360863"/>
          </a:xfrm>
          <a:prstGeom prst="rect">
            <a:avLst/>
          </a:prstGeom>
        </p:spPr>
        <p:txBody>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61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61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Divider 1">
    <p:spTree>
      <p:nvGrpSpPr>
        <p:cNvPr id="1" name=""/>
        <p:cNvGrpSpPr/>
        <p:nvPr/>
      </p:nvGrpSpPr>
      <p:grpSpPr>
        <a:xfrm>
          <a:off x="0" y="0"/>
          <a:ext cx="0" cy="0"/>
          <a:chOff x="0" y="0"/>
          <a:chExt cx="0" cy="0"/>
        </a:xfrm>
      </p:grpSpPr>
      <p:pic>
        <p:nvPicPr>
          <p:cNvPr id="41" name="BG_series_C_3.jpg" descr="BG_series_C_3.jpg"/>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42" name="01"/>
          <p:cNvSpPr txBox="1">
            <a:spLocks noGrp="1"/>
          </p:cNvSpPr>
          <p:nvPr>
            <p:ph type="body" sz="quarter" idx="13"/>
          </p:nvPr>
        </p:nvSpPr>
        <p:spPr>
          <a:xfrm>
            <a:off x="2091753" y="1773004"/>
            <a:ext cx="1284391" cy="1751442"/>
          </a:xfrm>
          <a:prstGeom prst="rect">
            <a:avLst/>
          </a:prstGeom>
        </p:spPr>
        <p:txBody>
          <a:bodyPr wrap="none" anchor="t">
            <a:spAutoFit/>
          </a:bodyPr>
          <a:lstStyle>
            <a:lvl1pPr marL="0" indent="0" algn="ctr">
              <a:lnSpc>
                <a:spcPct val="120000"/>
              </a:lnSpc>
              <a:spcBef>
                <a:spcPts val="0"/>
              </a:spcBef>
              <a:buSzTx/>
              <a:buNone/>
              <a:defRPr sz="9375" spc="469">
                <a:solidFill>
                  <a:srgbClr val="000000"/>
                </a:solidFill>
                <a:latin typeface="Poppins Thin"/>
                <a:ea typeface="Poppins Thin"/>
                <a:cs typeface="Poppins Thin"/>
                <a:sym typeface="Poppins Thin"/>
              </a:defRPr>
            </a:lvl1pPr>
          </a:lstStyle>
          <a:p>
            <a:r>
              <a:rPr dirty="0"/>
              <a:t>01</a:t>
            </a:r>
          </a:p>
        </p:txBody>
      </p:sp>
      <p:sp>
        <p:nvSpPr>
          <p:cNvPr id="43" name="SECTION"/>
          <p:cNvSpPr txBox="1"/>
          <p:nvPr/>
        </p:nvSpPr>
        <p:spPr>
          <a:xfrm>
            <a:off x="2025452" y="1849985"/>
            <a:ext cx="1509067" cy="214546"/>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spAutoFit/>
          </a:bodyPr>
          <a:lstStyle>
            <a:lvl1pPr algn="ctr">
              <a:defRPr sz="3050" spc="915">
                <a:solidFill>
                  <a:srgbClr val="000000"/>
                </a:solidFill>
                <a:latin typeface="Poppins Black"/>
                <a:ea typeface="Poppins Black"/>
                <a:cs typeface="Poppins Black"/>
                <a:sym typeface="Poppins Black"/>
              </a:defRPr>
            </a:lvl1pPr>
          </a:lstStyle>
          <a:p>
            <a:r>
              <a:rPr sz="1144"/>
              <a:t>SECTION</a:t>
            </a:r>
          </a:p>
        </p:txBody>
      </p:sp>
      <p:sp>
        <p:nvSpPr>
          <p:cNvPr id="44" name="Title Text"/>
          <p:cNvSpPr txBox="1">
            <a:spLocks noGrp="1"/>
          </p:cNvSpPr>
          <p:nvPr>
            <p:ph type="title"/>
          </p:nvPr>
        </p:nvSpPr>
        <p:spPr>
          <a:xfrm>
            <a:off x="3714750" y="1877338"/>
            <a:ext cx="3724420" cy="1295661"/>
          </a:xfrm>
          <a:prstGeom prst="rect">
            <a:avLst/>
          </a:prstGeom>
        </p:spPr>
        <p:txBody>
          <a:bodyPr anchor="t"/>
          <a:lstStyle>
            <a:lvl1pPr>
              <a:defRPr sz="2775">
                <a:solidFill>
                  <a:srgbClr val="000000"/>
                </a:solidFill>
              </a:defRPr>
            </a:lvl1pPr>
          </a:lstStyle>
          <a:p>
            <a:r>
              <a:t>Title Text</a:t>
            </a:r>
          </a:p>
        </p:txBody>
      </p:sp>
      <p:sp>
        <p:nvSpPr>
          <p:cNvPr id="45" name="Line"/>
          <p:cNvSpPr/>
          <p:nvPr/>
        </p:nvSpPr>
        <p:spPr>
          <a:xfrm>
            <a:off x="2216106" y="3273425"/>
            <a:ext cx="1127759" cy="0"/>
          </a:xfrm>
          <a:prstGeom prst="line">
            <a:avLst/>
          </a:prstGeom>
          <a:ln w="38100">
            <a:solidFill>
              <a:schemeClr val="accent5"/>
            </a:solidFill>
            <a:miter lim="400000"/>
          </a:ln>
        </p:spPr>
        <p:txBody>
          <a:bodyPr lIns="19050" tIns="19050" rIns="19050" bIns="19050" anchor="ctr"/>
          <a:lstStyle/>
          <a:p>
            <a:pPr algn="ctr" defTabSz="309555">
              <a:lnSpc>
                <a:spcPct val="100000"/>
              </a:lnSpc>
              <a:defRPr sz="3200">
                <a:solidFill>
                  <a:srgbClr val="000000"/>
                </a:solidFill>
                <a:latin typeface="Helvetica Light"/>
                <a:ea typeface="Helvetica Light"/>
                <a:cs typeface="Helvetica Light"/>
                <a:sym typeface="Helvetica Light"/>
              </a:defRPr>
            </a:pPr>
            <a:endParaRPr sz="1200"/>
          </a:p>
        </p:txBody>
      </p:sp>
      <p:sp>
        <p:nvSpPr>
          <p:cNvPr id="46" name="Slide Number"/>
          <p:cNvSpPr txBox="1">
            <a:spLocks noGrp="1"/>
          </p:cNvSpPr>
          <p:nvPr>
            <p:ph type="sldNum" sz="quarter" idx="2"/>
          </p:nvPr>
        </p:nvSpPr>
        <p:spPr>
          <a:xfrm>
            <a:off x="4369238" y="4905376"/>
            <a:ext cx="400765" cy="176213"/>
          </a:xfrm>
          <a:prstGeom prst="rect">
            <a:avLst/>
          </a:prstGeom>
        </p:spPr>
        <p:txBody>
          <a:bodyPr/>
          <a:lstStyle>
            <a:lvl1pPr algn="ctr" defTabSz="309555">
              <a:lnSpc>
                <a:spcPct val="100000"/>
              </a:lnSpc>
              <a:spcBef>
                <a:spcPts val="0"/>
              </a:spcBef>
              <a:defRPr>
                <a:solidFill>
                  <a:srgbClr val="000000"/>
                </a:solidFill>
                <a:latin typeface="Helvetica Light"/>
                <a:ea typeface="Helvetica Light"/>
                <a:cs typeface="Helvetica Light"/>
                <a:sym typeface="Helvetica Light"/>
              </a:defRPr>
            </a:lvl1pPr>
          </a:lstStyle>
          <a:p>
            <a:fld id="{86CB4B4D-7CA3-9044-876B-883B54F8677D}" type="slidenum">
              <a:t>‹#›</a:t>
            </a:fld>
            <a:endParaRPr dirty="0"/>
          </a:p>
        </p:txBody>
      </p:sp>
    </p:spTree>
    <p:extLst>
      <p:ext uri="{BB962C8B-B14F-4D97-AF65-F5344CB8AC3E}">
        <p14:creationId xmlns:p14="http://schemas.microsoft.com/office/powerpoint/2010/main" val="221872921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8" name="BG_series_A_29.jpg" descr="BG_series_A_29.jpg">
            <a:extLst>
              <a:ext uri="{FF2B5EF4-FFF2-40B4-BE49-F238E27FC236}">
                <a16:creationId xmlns:a16="http://schemas.microsoft.com/office/drawing/2014/main" id="{8E75AB15-F70A-7A42-B271-DF3888158F4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1" y="9512"/>
            <a:ext cx="9139238" cy="5143500"/>
          </a:xfrm>
          <a:prstGeom prst="rect">
            <a:avLst/>
          </a:prstGeom>
          <a:ln w="12700">
            <a:miter lim="400000"/>
          </a:ln>
        </p:spPr>
      </p:pic>
      <p:sp>
        <p:nvSpPr>
          <p:cNvPr id="3" name="Title Text">
            <a:extLst>
              <a:ext uri="{FF2B5EF4-FFF2-40B4-BE49-F238E27FC236}">
                <a16:creationId xmlns:a16="http://schemas.microsoft.com/office/drawing/2014/main" id="{E8B7D4CD-F6BC-1647-BD6E-B481A89BFA9F}"/>
              </a:ext>
            </a:extLst>
          </p:cNvPr>
          <p:cNvSpPr txBox="1">
            <a:spLocks noGrp="1"/>
          </p:cNvSpPr>
          <p:nvPr>
            <p:ph type="title" hasCustomPrompt="1"/>
          </p:nvPr>
        </p:nvSpPr>
        <p:spPr>
          <a:xfrm>
            <a:off x="176214" y="352699"/>
            <a:ext cx="8776646" cy="874892"/>
          </a:xfrm>
          <a:prstGeom prst="rect">
            <a:avLst/>
          </a:prstGeom>
        </p:spPr>
        <p:txBody>
          <a:bodyPr anchor="t"/>
          <a:lstStyle>
            <a:lvl1pPr>
              <a:lnSpc>
                <a:spcPct val="100000"/>
              </a:lnSpc>
              <a:defRPr sz="2288">
                <a:solidFill>
                  <a:srgbClr val="D8232A"/>
                </a:solidFill>
                <a:latin typeface="Poppins Medium"/>
                <a:ea typeface="Poppins Medium"/>
                <a:cs typeface="Poppins Medium"/>
                <a:sym typeface="Poppins Medium"/>
              </a:defRPr>
            </a:lvl1pPr>
          </a:lstStyle>
          <a:p>
            <a:r>
              <a:rPr lang="en-US" dirty="0"/>
              <a:t>Click to edit Title</a:t>
            </a:r>
            <a:endParaRPr dirty="0"/>
          </a:p>
        </p:txBody>
      </p:sp>
      <p:pic>
        <p:nvPicPr>
          <p:cNvPr id="4" name="Image" descr="Image">
            <a:extLst>
              <a:ext uri="{FF2B5EF4-FFF2-40B4-BE49-F238E27FC236}">
                <a16:creationId xmlns:a16="http://schemas.microsoft.com/office/drawing/2014/main" id="{FA59A367-A804-5A4C-8463-98D5C067CB3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532401" y="4692044"/>
            <a:ext cx="443315" cy="346668"/>
          </a:xfrm>
          <a:prstGeom prst="rect">
            <a:avLst/>
          </a:prstGeom>
          <a:ln w="12700">
            <a:miter lim="400000"/>
          </a:ln>
        </p:spPr>
      </p:pic>
      <p:sp>
        <p:nvSpPr>
          <p:cNvPr id="5" name="Line">
            <a:extLst>
              <a:ext uri="{FF2B5EF4-FFF2-40B4-BE49-F238E27FC236}">
                <a16:creationId xmlns:a16="http://schemas.microsoft.com/office/drawing/2014/main" id="{1DB73334-01C5-D849-816A-A0679970ECBF}"/>
              </a:ext>
            </a:extLst>
          </p:cNvPr>
          <p:cNvSpPr/>
          <p:nvPr/>
        </p:nvSpPr>
        <p:spPr>
          <a:xfrm>
            <a:off x="183678" y="265154"/>
            <a:ext cx="8776646" cy="0"/>
          </a:xfrm>
          <a:prstGeom prst="line">
            <a:avLst/>
          </a:prstGeom>
          <a:ln w="38100">
            <a:solidFill>
              <a:srgbClr val="D8232A"/>
            </a:solidFill>
            <a:miter lim="400000"/>
          </a:ln>
        </p:spPr>
        <p:txBody>
          <a:bodyPr lIns="19050" tIns="19050" rIns="19050" bIns="19050" anchor="ctr"/>
          <a:lstStyle/>
          <a:p>
            <a:pPr algn="ctr" defTabSz="309555">
              <a:lnSpc>
                <a:spcPct val="100000"/>
              </a:lnSpc>
              <a:defRPr sz="3200">
                <a:solidFill>
                  <a:srgbClr val="000000"/>
                </a:solidFill>
                <a:latin typeface="Helvetica Light"/>
                <a:ea typeface="Helvetica Light"/>
                <a:cs typeface="Helvetica Light"/>
                <a:sym typeface="Helvetica Light"/>
              </a:defRPr>
            </a:pPr>
            <a:endParaRPr sz="1200"/>
          </a:p>
        </p:txBody>
      </p:sp>
      <p:sp>
        <p:nvSpPr>
          <p:cNvPr id="7" name="Slide Number">
            <a:extLst>
              <a:ext uri="{FF2B5EF4-FFF2-40B4-BE49-F238E27FC236}">
                <a16:creationId xmlns:a16="http://schemas.microsoft.com/office/drawing/2014/main" id="{D07548B0-A6DC-8940-A281-2B79F402D682}"/>
              </a:ext>
            </a:extLst>
          </p:cNvPr>
          <p:cNvSpPr txBox="1">
            <a:spLocks noGrp="1"/>
          </p:cNvSpPr>
          <p:nvPr>
            <p:ph type="sldNum" sz="quarter" idx="2"/>
          </p:nvPr>
        </p:nvSpPr>
        <p:spPr>
          <a:xfrm>
            <a:off x="81350" y="4857750"/>
            <a:ext cx="373167" cy="227242"/>
          </a:xfrm>
          <a:prstGeom prst="rect">
            <a:avLst/>
          </a:prstGeom>
        </p:spPr>
        <p:txBody>
          <a:bodyPr/>
          <a:lstStyle>
            <a:lvl1pPr>
              <a:defRPr>
                <a:solidFill>
                  <a:srgbClr val="53585F"/>
                </a:solidFill>
              </a:defRPr>
            </a:lvl1pPr>
          </a:lstStyle>
          <a:p>
            <a:fld id="{86CB4B4D-7CA3-9044-876B-883B54F8677D}" type="slidenum">
              <a:rPr lang="en-GB" smtClean="0"/>
              <a:t>‹#›</a:t>
            </a:fld>
            <a:endParaRPr lang="en-GB"/>
          </a:p>
        </p:txBody>
      </p:sp>
      <p:pic>
        <p:nvPicPr>
          <p:cNvPr id="9" name="Image" descr="Image">
            <a:extLst>
              <a:ext uri="{FF2B5EF4-FFF2-40B4-BE49-F238E27FC236}">
                <a16:creationId xmlns:a16="http://schemas.microsoft.com/office/drawing/2014/main" id="{07A2F3BD-0A97-DC49-85A9-270BFA44E6C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532401" y="4692044"/>
            <a:ext cx="443315" cy="346668"/>
          </a:xfrm>
          <a:prstGeom prst="rect">
            <a:avLst/>
          </a:prstGeom>
          <a:ln w="12700">
            <a:miter lim="400000"/>
          </a:ln>
        </p:spPr>
      </p:pic>
      <p:sp>
        <p:nvSpPr>
          <p:cNvPr id="10" name="Line">
            <a:extLst>
              <a:ext uri="{FF2B5EF4-FFF2-40B4-BE49-F238E27FC236}">
                <a16:creationId xmlns:a16="http://schemas.microsoft.com/office/drawing/2014/main" id="{F764A148-E2F8-E046-8AB6-CDB0C099AF79}"/>
              </a:ext>
            </a:extLst>
          </p:cNvPr>
          <p:cNvSpPr/>
          <p:nvPr userDrawn="1"/>
        </p:nvSpPr>
        <p:spPr>
          <a:xfrm>
            <a:off x="183678" y="265154"/>
            <a:ext cx="8776646" cy="0"/>
          </a:xfrm>
          <a:prstGeom prst="line">
            <a:avLst/>
          </a:prstGeom>
          <a:ln w="38100">
            <a:solidFill>
              <a:srgbClr val="D8232A"/>
            </a:solidFill>
            <a:miter lim="400000"/>
          </a:ln>
        </p:spPr>
        <p:txBody>
          <a:bodyPr lIns="19050" tIns="19050" rIns="19050" bIns="19050" anchor="ctr"/>
          <a:lstStyle/>
          <a:p>
            <a:pPr algn="ctr" defTabSz="309555">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Text Placeholder 11">
            <a:extLst>
              <a:ext uri="{FF2B5EF4-FFF2-40B4-BE49-F238E27FC236}">
                <a16:creationId xmlns:a16="http://schemas.microsoft.com/office/drawing/2014/main" id="{9DA0599F-74FE-AF48-90F3-87343706DDFC}"/>
              </a:ext>
            </a:extLst>
          </p:cNvPr>
          <p:cNvSpPr>
            <a:spLocks noGrp="1"/>
          </p:cNvSpPr>
          <p:nvPr>
            <p:ph type="body" sz="quarter" idx="17"/>
          </p:nvPr>
        </p:nvSpPr>
        <p:spPr>
          <a:xfrm>
            <a:off x="376239" y="1239233"/>
            <a:ext cx="8174732" cy="34528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118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pic>
        <p:nvPicPr>
          <p:cNvPr id="6" name="Picture 5" descr="A person standing in a room&#10;&#10;Description automatically generated">
            <a:extLst>
              <a:ext uri="{FF2B5EF4-FFF2-40B4-BE49-F238E27FC236}">
                <a16:creationId xmlns:a16="http://schemas.microsoft.com/office/drawing/2014/main" id="{E5F8FE0B-A39D-BF4A-B7A0-32947535E53E}"/>
              </a:ext>
            </a:extLst>
          </p:cNvPr>
          <p:cNvPicPr>
            <a:picLocks noChangeAspect="1"/>
          </p:cNvPicPr>
          <p:nvPr userDrawn="1"/>
        </p:nvPicPr>
        <p:blipFill>
          <a:blip r:embed="rId2"/>
          <a:stretch>
            <a:fillRect/>
          </a:stretch>
        </p:blipFill>
        <p:spPr>
          <a:xfrm>
            <a:off x="0" y="913"/>
            <a:ext cx="9144000" cy="5141674"/>
          </a:xfrm>
          <a:prstGeom prst="rect">
            <a:avLst/>
          </a:prstGeom>
        </p:spPr>
      </p:pic>
      <p:sp>
        <p:nvSpPr>
          <p:cNvPr id="7" name="Title Text">
            <a:extLst>
              <a:ext uri="{FF2B5EF4-FFF2-40B4-BE49-F238E27FC236}">
                <a16:creationId xmlns:a16="http://schemas.microsoft.com/office/drawing/2014/main" id="{7030049A-E813-D648-A86A-901C9D3CADD5}"/>
              </a:ext>
            </a:extLst>
          </p:cNvPr>
          <p:cNvSpPr txBox="1">
            <a:spLocks noGrp="1"/>
          </p:cNvSpPr>
          <p:nvPr>
            <p:ph type="title" hasCustomPrompt="1"/>
          </p:nvPr>
        </p:nvSpPr>
        <p:spPr>
          <a:xfrm>
            <a:off x="3793463" y="135032"/>
            <a:ext cx="4802333" cy="1743075"/>
          </a:xfrm>
          <a:prstGeom prst="rect">
            <a:avLst/>
          </a:prstGeom>
        </p:spPr>
        <p:txBody>
          <a:bodyPr anchor="b"/>
          <a:lstStyle>
            <a:lvl1pPr>
              <a:defRPr b="0" i="0">
                <a:solidFill>
                  <a:schemeClr val="bg1"/>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19" name="Text Placeholder 2">
            <a:extLst>
              <a:ext uri="{FF2B5EF4-FFF2-40B4-BE49-F238E27FC236}">
                <a16:creationId xmlns:a16="http://schemas.microsoft.com/office/drawing/2014/main" id="{BFF85C75-27A4-A341-A16F-F4975FE51FBB}"/>
              </a:ext>
            </a:extLst>
          </p:cNvPr>
          <p:cNvSpPr>
            <a:spLocks noGrp="1"/>
          </p:cNvSpPr>
          <p:nvPr>
            <p:ph type="body" sz="quarter" idx="10" hasCustomPrompt="1"/>
          </p:nvPr>
        </p:nvSpPr>
        <p:spPr>
          <a:xfrm>
            <a:off x="627692" y="619493"/>
            <a:ext cx="1863192" cy="1244600"/>
          </a:xfrm>
          <a:prstGeom prst="rect">
            <a:avLst/>
          </a:prstGeom>
        </p:spPr>
        <p:txBody>
          <a:bodyPr>
            <a:noAutofit/>
          </a:bodyPr>
          <a:lstStyle>
            <a:lvl1pPr marL="0" indent="0" algn="l">
              <a:buNone/>
              <a:defRPr sz="9600" b="0" i="0">
                <a:solidFill>
                  <a:schemeClr val="bg1"/>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0" name="Text Placeholder 10">
            <a:extLst>
              <a:ext uri="{FF2B5EF4-FFF2-40B4-BE49-F238E27FC236}">
                <a16:creationId xmlns:a16="http://schemas.microsoft.com/office/drawing/2014/main" id="{F516CF55-D380-324D-819D-EF28F361B83A}"/>
              </a:ext>
            </a:extLst>
          </p:cNvPr>
          <p:cNvSpPr>
            <a:spLocks noGrp="1"/>
          </p:cNvSpPr>
          <p:nvPr>
            <p:ph type="body" sz="quarter" idx="11" hasCustomPrompt="1"/>
          </p:nvPr>
        </p:nvSpPr>
        <p:spPr>
          <a:xfrm>
            <a:off x="766332" y="566914"/>
            <a:ext cx="1585912" cy="254529"/>
          </a:xfrm>
          <a:prstGeom prst="rect">
            <a:avLst/>
          </a:prstGeom>
        </p:spPr>
        <p:txBody>
          <a:bodyPr>
            <a:noAutofit/>
          </a:bodyPr>
          <a:lstStyle>
            <a:lvl1pPr marL="0" indent="0" algn="l">
              <a:buNone/>
              <a:defRPr sz="1100" b="1" i="0" spc="600">
                <a:solidFill>
                  <a:schemeClr val="bg1"/>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1" name="Line">
            <a:extLst>
              <a:ext uri="{FF2B5EF4-FFF2-40B4-BE49-F238E27FC236}">
                <a16:creationId xmlns:a16="http://schemas.microsoft.com/office/drawing/2014/main" id="{ACB2C2B7-DE49-C547-8AE1-B5B7B84FE030}"/>
              </a:ext>
            </a:extLst>
          </p:cNvPr>
          <p:cNvSpPr/>
          <p:nvPr userDrawn="1"/>
        </p:nvSpPr>
        <p:spPr>
          <a:xfrm>
            <a:off x="627692" y="2048324"/>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3" name="Picture 2" descr="Logo, icon&#10;&#10;Description automatically generated">
            <a:extLst>
              <a:ext uri="{FF2B5EF4-FFF2-40B4-BE49-F238E27FC236}">
                <a16:creationId xmlns:a16="http://schemas.microsoft.com/office/drawing/2014/main" id="{1272BB4C-F38A-8142-A06E-50AA29C2C5CE}"/>
              </a:ext>
            </a:extLst>
          </p:cNvPr>
          <p:cNvPicPr>
            <a:picLocks noChangeAspect="1"/>
          </p:cNvPicPr>
          <p:nvPr userDrawn="1"/>
        </p:nvPicPr>
        <p:blipFill>
          <a:blip r:embed="rId3"/>
          <a:stretch>
            <a:fillRect/>
          </a:stretch>
        </p:blipFill>
        <p:spPr>
          <a:xfrm>
            <a:off x="7961301" y="4029191"/>
            <a:ext cx="762850" cy="762850"/>
          </a:xfrm>
          <a:prstGeom prst="rect">
            <a:avLst/>
          </a:prstGeom>
        </p:spPr>
      </p:pic>
      <p:sp>
        <p:nvSpPr>
          <p:cNvPr id="13" name="Oval 12">
            <a:extLst>
              <a:ext uri="{FF2B5EF4-FFF2-40B4-BE49-F238E27FC236}">
                <a16:creationId xmlns:a16="http://schemas.microsoft.com/office/drawing/2014/main" id="{C57BEC72-AE64-9A44-A5BA-F117481E0B48}"/>
              </a:ext>
            </a:extLst>
          </p:cNvPr>
          <p:cNvSpPr/>
          <p:nvPr userDrawn="1"/>
        </p:nvSpPr>
        <p:spPr>
          <a:xfrm>
            <a:off x="6988889" y="2923789"/>
            <a:ext cx="853356" cy="853356"/>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1E491FE-E187-B44B-812F-61BD751197C3}"/>
              </a:ext>
            </a:extLst>
          </p:cNvPr>
          <p:cNvSpPr/>
          <p:nvPr userDrawn="1"/>
        </p:nvSpPr>
        <p:spPr>
          <a:xfrm>
            <a:off x="6290038" y="2200496"/>
            <a:ext cx="426768" cy="426768"/>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F1BB538-D687-3349-A63D-3D1D5D9EC5F9}"/>
              </a:ext>
            </a:extLst>
          </p:cNvPr>
          <p:cNvSpPr/>
          <p:nvPr userDrawn="1"/>
        </p:nvSpPr>
        <p:spPr>
          <a:xfrm>
            <a:off x="2804473" y="1241793"/>
            <a:ext cx="316555" cy="316555"/>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3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Layout 1">
    <p:spTree>
      <p:nvGrpSpPr>
        <p:cNvPr id="1" name=""/>
        <p:cNvGrpSpPr/>
        <p:nvPr/>
      </p:nvGrpSpPr>
      <p:grpSpPr>
        <a:xfrm>
          <a:off x="0" y="0"/>
          <a:ext cx="0" cy="0"/>
          <a:chOff x="0" y="0"/>
          <a:chExt cx="0" cy="0"/>
        </a:xfrm>
      </p:grpSpPr>
      <p:sp>
        <p:nvSpPr>
          <p:cNvPr id="94" name="Sub title Text"/>
          <p:cNvSpPr txBox="1">
            <a:spLocks noGrp="1"/>
          </p:cNvSpPr>
          <p:nvPr>
            <p:ph type="body" sz="quarter" idx="13"/>
          </p:nvPr>
        </p:nvSpPr>
        <p:spPr>
          <a:xfrm>
            <a:off x="4781550" y="376512"/>
            <a:ext cx="4168428" cy="807874"/>
          </a:xfrm>
          <a:prstGeom prst="rect">
            <a:avLst/>
          </a:prstGeom>
        </p:spPr>
        <p:txBody>
          <a:bodyPr anchor="t"/>
          <a:lstStyle>
            <a:lvl1pPr marL="0" indent="0">
              <a:lnSpc>
                <a:spcPct val="100000"/>
              </a:lnSpc>
              <a:spcBef>
                <a:spcPts val="0"/>
              </a:spcBef>
              <a:buSzTx/>
              <a:buNone/>
              <a:defRPr sz="2063">
                <a:latin typeface="Poppins Light"/>
                <a:ea typeface="Poppins Light"/>
                <a:cs typeface="Poppins Light"/>
                <a:sym typeface="Poppins Light"/>
              </a:defRPr>
            </a:lvl1pPr>
          </a:lstStyle>
          <a:p>
            <a:r>
              <a:t>Sub title Text</a:t>
            </a:r>
          </a:p>
        </p:txBody>
      </p:sp>
      <p:sp>
        <p:nvSpPr>
          <p:cNvPr id="95" name="Body Level One…"/>
          <p:cNvSpPr txBox="1">
            <a:spLocks noGrp="1"/>
          </p:cNvSpPr>
          <p:nvPr>
            <p:ph type="body" sz="half" idx="1"/>
          </p:nvPr>
        </p:nvSpPr>
        <p:spPr>
          <a:xfrm>
            <a:off x="557213" y="1488623"/>
            <a:ext cx="3714390" cy="2935320"/>
          </a:xfrm>
          <a:prstGeom prst="rect">
            <a:avLst/>
          </a:prstGeom>
        </p:spPr>
        <p:txBody>
          <a:bodyPr anchor="t"/>
          <a:lstStyle>
            <a:lvl1pPr marL="0" indent="0">
              <a:lnSpc>
                <a:spcPct val="110000"/>
              </a:lnSpc>
              <a:spcBef>
                <a:spcPts val="563"/>
              </a:spcBef>
              <a:buSzTx/>
              <a:buNone/>
              <a:defRPr sz="975">
                <a:solidFill>
                  <a:srgbClr val="53585F"/>
                </a:solidFill>
              </a:defRPr>
            </a:lvl1pPr>
            <a:lvl2pPr marL="0" indent="85723">
              <a:lnSpc>
                <a:spcPct val="110000"/>
              </a:lnSpc>
              <a:spcBef>
                <a:spcPts val="563"/>
              </a:spcBef>
              <a:buSzTx/>
              <a:buNone/>
              <a:defRPr sz="975">
                <a:solidFill>
                  <a:srgbClr val="53585F"/>
                </a:solidFill>
              </a:defRPr>
            </a:lvl2pPr>
            <a:lvl3pPr marL="0" indent="171446">
              <a:lnSpc>
                <a:spcPct val="110000"/>
              </a:lnSpc>
              <a:spcBef>
                <a:spcPts val="563"/>
              </a:spcBef>
              <a:buSzTx/>
              <a:buNone/>
              <a:defRPr sz="975">
                <a:solidFill>
                  <a:srgbClr val="53585F"/>
                </a:solidFill>
              </a:defRPr>
            </a:lvl3pPr>
            <a:lvl4pPr marL="0" indent="257168">
              <a:lnSpc>
                <a:spcPct val="110000"/>
              </a:lnSpc>
              <a:spcBef>
                <a:spcPts val="563"/>
              </a:spcBef>
              <a:buSzTx/>
              <a:buNone/>
              <a:defRPr sz="975">
                <a:solidFill>
                  <a:srgbClr val="53585F"/>
                </a:solidFill>
              </a:defRPr>
            </a:lvl4pPr>
            <a:lvl5pPr marL="0" indent="342892">
              <a:lnSpc>
                <a:spcPct val="110000"/>
              </a:lnSpc>
              <a:spcBef>
                <a:spcPts val="563"/>
              </a:spcBef>
              <a:buSzTx/>
              <a:buNone/>
              <a:defRPr sz="975">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pic>
        <p:nvPicPr>
          <p:cNvPr id="96"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32401" y="4692044"/>
            <a:ext cx="443315" cy="346668"/>
          </a:xfrm>
          <a:prstGeom prst="rect">
            <a:avLst/>
          </a:prstGeom>
          <a:ln w="12700">
            <a:miter lim="400000"/>
          </a:ln>
        </p:spPr>
      </p:pic>
      <p:sp>
        <p:nvSpPr>
          <p:cNvPr id="97" name="Line"/>
          <p:cNvSpPr/>
          <p:nvPr/>
        </p:nvSpPr>
        <p:spPr>
          <a:xfrm>
            <a:off x="183678" y="265154"/>
            <a:ext cx="8776646" cy="0"/>
          </a:xfrm>
          <a:prstGeom prst="line">
            <a:avLst/>
          </a:prstGeom>
          <a:ln w="38100">
            <a:solidFill>
              <a:srgbClr val="D8232A"/>
            </a:solidFill>
            <a:miter lim="400000"/>
          </a:ln>
        </p:spPr>
        <p:txBody>
          <a:bodyPr lIns="19050" tIns="19050" rIns="19050" bIns="19050" anchor="ctr"/>
          <a:lstStyle/>
          <a:p>
            <a:pPr algn="ctr" defTabSz="309555">
              <a:lnSpc>
                <a:spcPct val="100000"/>
              </a:lnSpc>
              <a:defRPr sz="3200">
                <a:solidFill>
                  <a:srgbClr val="000000"/>
                </a:solidFill>
                <a:latin typeface="Helvetica Light"/>
                <a:ea typeface="Helvetica Light"/>
                <a:cs typeface="Helvetica Light"/>
                <a:sym typeface="Helvetica Light"/>
              </a:defRPr>
            </a:pPr>
            <a:endParaRPr sz="1200"/>
          </a:p>
        </p:txBody>
      </p:sp>
      <p:sp>
        <p:nvSpPr>
          <p:cNvPr id="98" name="subtitle"/>
          <p:cNvSpPr txBox="1">
            <a:spLocks noGrp="1"/>
          </p:cNvSpPr>
          <p:nvPr>
            <p:ph type="body" sz="quarter" idx="14"/>
          </p:nvPr>
        </p:nvSpPr>
        <p:spPr>
          <a:xfrm>
            <a:off x="5016910" y="1457846"/>
            <a:ext cx="3180146" cy="441809"/>
          </a:xfrm>
          <a:prstGeom prst="rect">
            <a:avLst/>
          </a:prstGeom>
        </p:spPr>
        <p:txBody>
          <a:bodyPr anchor="t"/>
          <a:lstStyle>
            <a:lvl1pPr marL="0" indent="0">
              <a:lnSpc>
                <a:spcPct val="100000"/>
              </a:lnSpc>
              <a:spcBef>
                <a:spcPts val="0"/>
              </a:spcBef>
              <a:buSzTx/>
              <a:buNone/>
              <a:defRPr sz="938" cap="all" spc="94">
                <a:solidFill>
                  <a:srgbClr val="D8232A"/>
                </a:solidFill>
                <a:latin typeface="Poppins Bold"/>
                <a:ea typeface="Poppins Bold"/>
                <a:cs typeface="Poppins Bold"/>
                <a:sym typeface="Poppins Bold"/>
              </a:defRPr>
            </a:lvl1pPr>
          </a:lstStyle>
          <a:p>
            <a:r>
              <a:t>subtitle</a:t>
            </a:r>
          </a:p>
        </p:txBody>
      </p:sp>
      <p:sp>
        <p:nvSpPr>
          <p:cNvPr id="99" name="Title Text"/>
          <p:cNvSpPr txBox="1">
            <a:spLocks noGrp="1"/>
          </p:cNvSpPr>
          <p:nvPr>
            <p:ph type="title"/>
          </p:nvPr>
        </p:nvSpPr>
        <p:spPr>
          <a:xfrm>
            <a:off x="171451" y="352698"/>
            <a:ext cx="4485915" cy="807874"/>
          </a:xfrm>
          <a:prstGeom prst="rect">
            <a:avLst/>
          </a:prstGeom>
        </p:spPr>
        <p:txBody>
          <a:bodyPr anchor="t"/>
          <a:lstStyle>
            <a:lvl1pPr>
              <a:lnSpc>
                <a:spcPct val="100000"/>
              </a:lnSpc>
              <a:defRPr sz="2288">
                <a:solidFill>
                  <a:srgbClr val="D8232A"/>
                </a:solidFill>
                <a:latin typeface="Poppins Medium"/>
                <a:ea typeface="Poppins Medium"/>
                <a:cs typeface="Poppins Medium"/>
                <a:sym typeface="Poppins Medium"/>
              </a:defRPr>
            </a:lvl1pPr>
          </a:lstStyle>
          <a:p>
            <a:r>
              <a:t>Title Text</a:t>
            </a:r>
          </a:p>
        </p:txBody>
      </p:sp>
      <p:sp>
        <p:nvSpPr>
          <p:cNvPr id="9" name="Slide Number">
            <a:extLst>
              <a:ext uri="{FF2B5EF4-FFF2-40B4-BE49-F238E27FC236}">
                <a16:creationId xmlns:a16="http://schemas.microsoft.com/office/drawing/2014/main" id="{E9F2F4E5-6969-5542-9A8F-10A25D413C6C}"/>
              </a:ext>
            </a:extLst>
          </p:cNvPr>
          <p:cNvSpPr txBox="1">
            <a:spLocks/>
          </p:cNvSpPr>
          <p:nvPr userDrawn="1"/>
        </p:nvSpPr>
        <p:spPr>
          <a:xfrm>
            <a:off x="98048" y="4857750"/>
            <a:ext cx="341375" cy="230704"/>
          </a:xfrm>
          <a:prstGeom prst="rect">
            <a:avLst/>
          </a:prstGeom>
        </p:spPr>
        <p:txBody>
          <a:bodyPr vert="horz" lIns="91440" tIns="45720" rIns="91440" bIns="45720" rtlCol="0" anchor="ctr"/>
          <a:lstStyle>
            <a:defPPr>
              <a:defRPr lang="en-US"/>
            </a:defPPr>
            <a:lvl1pPr marL="0" algn="r" defTabSz="685800" rtl="0" eaLnBrk="1" latinLnBrk="0" hangingPunct="1">
              <a:defRPr sz="900" kern="1200">
                <a:solidFill>
                  <a:srgbClr val="53585F"/>
                </a:solidFill>
                <a:latin typeface="Poppins" pitchFamily="2" charset="77"/>
                <a:ea typeface="+mn-ea"/>
                <a:cs typeface="Poppins" pitchFamily="2" charset="77"/>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86CB4B4D-7CA3-9044-876B-883B54F8677D}" type="slidenum">
              <a:rPr lang="en-GB" sz="900" smtClean="0"/>
              <a:pPr/>
              <a:t>‹#›</a:t>
            </a:fld>
            <a:endParaRPr lang="en-GB" sz="900"/>
          </a:p>
        </p:txBody>
      </p:sp>
    </p:spTree>
    <p:extLst>
      <p:ext uri="{BB962C8B-B14F-4D97-AF65-F5344CB8AC3E}">
        <p14:creationId xmlns:p14="http://schemas.microsoft.com/office/powerpoint/2010/main" val="304599524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4" name="Picture 3" descr="A group of people sitting at a desk&#10;&#10;Description automatically generated">
            <a:extLst>
              <a:ext uri="{FF2B5EF4-FFF2-40B4-BE49-F238E27FC236}">
                <a16:creationId xmlns:a16="http://schemas.microsoft.com/office/drawing/2014/main" id="{A2B8722F-5ADA-7E4A-879F-E522EAD1FCFA}"/>
              </a:ext>
            </a:extLst>
          </p:cNvPr>
          <p:cNvPicPr>
            <a:picLocks noChangeAspect="1"/>
          </p:cNvPicPr>
          <p:nvPr userDrawn="1"/>
        </p:nvPicPr>
        <p:blipFill>
          <a:blip r:embed="rId2"/>
          <a:stretch>
            <a:fillRect/>
          </a:stretch>
        </p:blipFill>
        <p:spPr>
          <a:xfrm>
            <a:off x="0" y="7620"/>
            <a:ext cx="9144000" cy="5135880"/>
          </a:xfrm>
          <a:prstGeom prst="rect">
            <a:avLst/>
          </a:prstGeom>
        </p:spPr>
      </p:pic>
      <p:sp>
        <p:nvSpPr>
          <p:cNvPr id="7" name="Title Text">
            <a:extLst>
              <a:ext uri="{FF2B5EF4-FFF2-40B4-BE49-F238E27FC236}">
                <a16:creationId xmlns:a16="http://schemas.microsoft.com/office/drawing/2014/main" id="{7030049A-E813-D648-A86A-901C9D3CADD5}"/>
              </a:ext>
            </a:extLst>
          </p:cNvPr>
          <p:cNvSpPr txBox="1">
            <a:spLocks noGrp="1"/>
          </p:cNvSpPr>
          <p:nvPr>
            <p:ph type="title" hasCustomPrompt="1"/>
          </p:nvPr>
        </p:nvSpPr>
        <p:spPr>
          <a:xfrm>
            <a:off x="822278" y="2537405"/>
            <a:ext cx="4802333" cy="1743075"/>
          </a:xfrm>
          <a:prstGeom prst="rect">
            <a:avLst/>
          </a:prstGeom>
        </p:spPr>
        <p:txBody>
          <a:bodyPr anchor="b"/>
          <a:lstStyle>
            <a:lvl1pPr>
              <a:defRPr b="0" i="0">
                <a:solidFill>
                  <a:schemeClr val="bg1"/>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19" name="Text Placeholder 2">
            <a:extLst>
              <a:ext uri="{FF2B5EF4-FFF2-40B4-BE49-F238E27FC236}">
                <a16:creationId xmlns:a16="http://schemas.microsoft.com/office/drawing/2014/main" id="{BFF85C75-27A4-A341-A16F-F4975FE51FBB}"/>
              </a:ext>
            </a:extLst>
          </p:cNvPr>
          <p:cNvSpPr>
            <a:spLocks noGrp="1"/>
          </p:cNvSpPr>
          <p:nvPr>
            <p:ph type="body" sz="quarter" idx="10" hasCustomPrompt="1"/>
          </p:nvPr>
        </p:nvSpPr>
        <p:spPr>
          <a:xfrm>
            <a:off x="822278" y="844971"/>
            <a:ext cx="1863192" cy="1244600"/>
          </a:xfrm>
          <a:prstGeom prst="rect">
            <a:avLst/>
          </a:prstGeom>
        </p:spPr>
        <p:txBody>
          <a:bodyPr>
            <a:noAutofit/>
          </a:bodyPr>
          <a:lstStyle>
            <a:lvl1pPr marL="0" indent="0" algn="l">
              <a:buNone/>
              <a:defRPr sz="9600" b="0" i="0">
                <a:solidFill>
                  <a:schemeClr val="bg1"/>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0" name="Text Placeholder 10">
            <a:extLst>
              <a:ext uri="{FF2B5EF4-FFF2-40B4-BE49-F238E27FC236}">
                <a16:creationId xmlns:a16="http://schemas.microsoft.com/office/drawing/2014/main" id="{F516CF55-D380-324D-819D-EF28F361B83A}"/>
              </a:ext>
            </a:extLst>
          </p:cNvPr>
          <p:cNvSpPr>
            <a:spLocks noGrp="1"/>
          </p:cNvSpPr>
          <p:nvPr>
            <p:ph type="body" sz="quarter" idx="11" hasCustomPrompt="1"/>
          </p:nvPr>
        </p:nvSpPr>
        <p:spPr>
          <a:xfrm>
            <a:off x="960918" y="792392"/>
            <a:ext cx="1585912" cy="254529"/>
          </a:xfrm>
          <a:prstGeom prst="rect">
            <a:avLst/>
          </a:prstGeom>
        </p:spPr>
        <p:txBody>
          <a:bodyPr>
            <a:noAutofit/>
          </a:bodyPr>
          <a:lstStyle>
            <a:lvl1pPr marL="0" indent="0" algn="l">
              <a:buNone/>
              <a:defRPr sz="1100" b="1" i="0" spc="600">
                <a:solidFill>
                  <a:schemeClr val="bg1"/>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1" name="Line">
            <a:extLst>
              <a:ext uri="{FF2B5EF4-FFF2-40B4-BE49-F238E27FC236}">
                <a16:creationId xmlns:a16="http://schemas.microsoft.com/office/drawing/2014/main" id="{ACB2C2B7-DE49-C547-8AE1-B5B7B84FE030}"/>
              </a:ext>
            </a:extLst>
          </p:cNvPr>
          <p:cNvSpPr/>
          <p:nvPr userDrawn="1"/>
        </p:nvSpPr>
        <p:spPr>
          <a:xfrm>
            <a:off x="822278" y="2273802"/>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Oval 12">
            <a:extLst>
              <a:ext uri="{FF2B5EF4-FFF2-40B4-BE49-F238E27FC236}">
                <a16:creationId xmlns:a16="http://schemas.microsoft.com/office/drawing/2014/main" id="{F54B84DA-C9F1-B14C-BC21-E999EFF6FA7C}"/>
              </a:ext>
            </a:extLst>
          </p:cNvPr>
          <p:cNvSpPr/>
          <p:nvPr userDrawn="1"/>
        </p:nvSpPr>
        <p:spPr>
          <a:xfrm>
            <a:off x="7756404" y="435058"/>
            <a:ext cx="853356" cy="853356"/>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2A9E0C-D172-CD41-93F0-5B05175F5534}"/>
              </a:ext>
            </a:extLst>
          </p:cNvPr>
          <p:cNvSpPr/>
          <p:nvPr userDrawn="1"/>
        </p:nvSpPr>
        <p:spPr>
          <a:xfrm>
            <a:off x="4145232" y="524259"/>
            <a:ext cx="426768" cy="426768"/>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606E2-62A3-EC4E-93C7-010DD0776E9B}"/>
              </a:ext>
            </a:extLst>
          </p:cNvPr>
          <p:cNvSpPr/>
          <p:nvPr userDrawn="1"/>
        </p:nvSpPr>
        <p:spPr>
          <a:xfrm>
            <a:off x="2804473" y="1241793"/>
            <a:ext cx="316555" cy="316555"/>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icon&#10;&#10;Description automatically generated">
            <a:extLst>
              <a:ext uri="{FF2B5EF4-FFF2-40B4-BE49-F238E27FC236}">
                <a16:creationId xmlns:a16="http://schemas.microsoft.com/office/drawing/2014/main" id="{88A27CAF-47C6-BF4D-A5D1-FF9971AD5537}"/>
              </a:ext>
            </a:extLst>
          </p:cNvPr>
          <p:cNvPicPr>
            <a:picLocks noChangeAspect="1"/>
          </p:cNvPicPr>
          <p:nvPr userDrawn="1"/>
        </p:nvPicPr>
        <p:blipFill>
          <a:blip r:embed="rId3"/>
          <a:stretch>
            <a:fillRect/>
          </a:stretch>
        </p:blipFill>
        <p:spPr>
          <a:xfrm>
            <a:off x="7961301" y="4029191"/>
            <a:ext cx="762850" cy="762850"/>
          </a:xfrm>
          <a:prstGeom prst="rect">
            <a:avLst/>
          </a:prstGeom>
        </p:spPr>
      </p:pic>
    </p:spTree>
    <p:extLst>
      <p:ext uri="{BB962C8B-B14F-4D97-AF65-F5344CB8AC3E}">
        <p14:creationId xmlns:p14="http://schemas.microsoft.com/office/powerpoint/2010/main" val="123865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EC76CA5-6CA5-1640-AFEB-92A26CA320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986" y="-139485"/>
            <a:ext cx="9267986" cy="5764985"/>
          </a:xfrm>
          <a:prstGeom prst="rect">
            <a:avLst/>
          </a:prstGeom>
        </p:spPr>
      </p:pic>
      <p:sp>
        <p:nvSpPr>
          <p:cNvPr id="26" name="Title Text">
            <a:extLst>
              <a:ext uri="{FF2B5EF4-FFF2-40B4-BE49-F238E27FC236}">
                <a16:creationId xmlns:a16="http://schemas.microsoft.com/office/drawing/2014/main" id="{6959E48D-776C-3849-8BF5-2702248FA242}"/>
              </a:ext>
            </a:extLst>
          </p:cNvPr>
          <p:cNvSpPr txBox="1">
            <a:spLocks noGrp="1"/>
          </p:cNvSpPr>
          <p:nvPr>
            <p:ph type="title" hasCustomPrompt="1"/>
          </p:nvPr>
        </p:nvSpPr>
        <p:spPr>
          <a:xfrm>
            <a:off x="952585" y="2455593"/>
            <a:ext cx="4802333" cy="1743075"/>
          </a:xfrm>
          <a:prstGeom prst="rect">
            <a:avLst/>
          </a:prstGeom>
        </p:spPr>
        <p:txBody>
          <a:bodyPr anchor="b"/>
          <a:lstStyle>
            <a:lvl1pPr>
              <a:defRPr b="0" i="0">
                <a:solidFill>
                  <a:schemeClr val="accent4">
                    <a:lumMod val="10000"/>
                  </a:schemeClr>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27" name="Line">
            <a:extLst>
              <a:ext uri="{FF2B5EF4-FFF2-40B4-BE49-F238E27FC236}">
                <a16:creationId xmlns:a16="http://schemas.microsoft.com/office/drawing/2014/main" id="{C9F54972-3E58-CE40-AE2C-58DA5C297E14}"/>
              </a:ext>
            </a:extLst>
          </p:cNvPr>
          <p:cNvSpPr/>
          <p:nvPr userDrawn="1"/>
        </p:nvSpPr>
        <p:spPr>
          <a:xfrm>
            <a:off x="3285968" y="4341023"/>
            <a:ext cx="2581589" cy="0"/>
          </a:xfrm>
          <a:prstGeom prst="line">
            <a:avLst/>
          </a:prstGeom>
          <a:ln w="38100">
            <a:solidFill>
              <a:srgbClr val="FFFFFF">
                <a:alpha val="50000"/>
              </a:srgbClr>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5" name="Picture 4">
            <a:extLst>
              <a:ext uri="{FF2B5EF4-FFF2-40B4-BE49-F238E27FC236}">
                <a16:creationId xmlns:a16="http://schemas.microsoft.com/office/drawing/2014/main" id="{5C74C14F-2556-8949-A9AD-222D969AAE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27321" y="4298243"/>
            <a:ext cx="1398768" cy="559507"/>
          </a:xfrm>
          <a:prstGeom prst="rect">
            <a:avLst/>
          </a:prstGeom>
        </p:spPr>
      </p:pic>
      <p:sp>
        <p:nvSpPr>
          <p:cNvPr id="8" name="Oval 7">
            <a:extLst>
              <a:ext uri="{FF2B5EF4-FFF2-40B4-BE49-F238E27FC236}">
                <a16:creationId xmlns:a16="http://schemas.microsoft.com/office/drawing/2014/main" id="{45CAEC54-B50E-804D-BAA0-2701248B7440}"/>
              </a:ext>
            </a:extLst>
          </p:cNvPr>
          <p:cNvSpPr/>
          <p:nvPr userDrawn="1"/>
        </p:nvSpPr>
        <p:spPr>
          <a:xfrm>
            <a:off x="5637462" y="3726769"/>
            <a:ext cx="778101" cy="778101"/>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214B06-5582-BA4B-850C-5834D19BD23E}"/>
              </a:ext>
            </a:extLst>
          </p:cNvPr>
          <p:cNvSpPr/>
          <p:nvPr userDrawn="1"/>
        </p:nvSpPr>
        <p:spPr>
          <a:xfrm>
            <a:off x="6707503" y="3113746"/>
            <a:ext cx="426768" cy="426768"/>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C98A469-188E-8D44-9AFA-F6FFA409F32D}"/>
              </a:ext>
            </a:extLst>
          </p:cNvPr>
          <p:cNvSpPr/>
          <p:nvPr userDrawn="1"/>
        </p:nvSpPr>
        <p:spPr>
          <a:xfrm>
            <a:off x="3790567" y="1510761"/>
            <a:ext cx="316555" cy="316555"/>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4A3C00AC-B4B3-B845-BCC2-943A2A180857}"/>
              </a:ext>
            </a:extLst>
          </p:cNvPr>
          <p:cNvSpPr>
            <a:spLocks noGrp="1"/>
          </p:cNvSpPr>
          <p:nvPr>
            <p:ph type="body" sz="quarter" idx="10" hasCustomPrompt="1"/>
          </p:nvPr>
        </p:nvSpPr>
        <p:spPr>
          <a:xfrm>
            <a:off x="952585" y="720559"/>
            <a:ext cx="1863192" cy="1244600"/>
          </a:xfrm>
          <a:prstGeom prst="rect">
            <a:avLst/>
          </a:prstGeom>
        </p:spPr>
        <p:txBody>
          <a:bodyPr>
            <a:noAutofit/>
          </a:bodyPr>
          <a:lstStyle>
            <a:lvl1pPr marL="0" indent="0" algn="l">
              <a:buNone/>
              <a:defRPr sz="9600" b="0" i="0">
                <a:solidFill>
                  <a:srgbClr val="000000"/>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14" name="Text Placeholder 10">
            <a:extLst>
              <a:ext uri="{FF2B5EF4-FFF2-40B4-BE49-F238E27FC236}">
                <a16:creationId xmlns:a16="http://schemas.microsoft.com/office/drawing/2014/main" id="{73F4FF53-6014-F344-B823-84CCAEE56C9C}"/>
              </a:ext>
            </a:extLst>
          </p:cNvPr>
          <p:cNvSpPr>
            <a:spLocks noGrp="1"/>
          </p:cNvSpPr>
          <p:nvPr>
            <p:ph type="body" sz="quarter" idx="11" hasCustomPrompt="1"/>
          </p:nvPr>
        </p:nvSpPr>
        <p:spPr>
          <a:xfrm>
            <a:off x="1091225" y="667980"/>
            <a:ext cx="1585912" cy="254529"/>
          </a:xfrm>
          <a:prstGeom prst="rect">
            <a:avLst/>
          </a:prstGeom>
        </p:spPr>
        <p:txBody>
          <a:bodyPr>
            <a:noAutofit/>
          </a:bodyPr>
          <a:lstStyle>
            <a:lvl1pPr marL="0" indent="0" algn="l">
              <a:buNone/>
              <a:defRPr sz="1100" b="1" i="0" spc="600">
                <a:solidFill>
                  <a:srgbClr val="000000"/>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15" name="Line">
            <a:extLst>
              <a:ext uri="{FF2B5EF4-FFF2-40B4-BE49-F238E27FC236}">
                <a16:creationId xmlns:a16="http://schemas.microsoft.com/office/drawing/2014/main" id="{8D7AC5B3-3097-784E-A725-789FA10E7558}"/>
              </a:ext>
            </a:extLst>
          </p:cNvPr>
          <p:cNvSpPr/>
          <p:nvPr userDrawn="1"/>
        </p:nvSpPr>
        <p:spPr>
          <a:xfrm>
            <a:off x="952585" y="2149390"/>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Tree>
    <p:extLst>
      <p:ext uri="{BB962C8B-B14F-4D97-AF65-F5344CB8AC3E}">
        <p14:creationId xmlns:p14="http://schemas.microsoft.com/office/powerpoint/2010/main" val="187918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descr="An open computer sitting on top of a table&#10;&#10;Description automatically generated">
            <a:extLst>
              <a:ext uri="{FF2B5EF4-FFF2-40B4-BE49-F238E27FC236}">
                <a16:creationId xmlns:a16="http://schemas.microsoft.com/office/drawing/2014/main" id="{C6BCDD9F-3DDA-2645-85E4-7F6580F17AD7}"/>
              </a:ext>
            </a:extLst>
          </p:cNvPr>
          <p:cNvPicPr>
            <a:picLocks noChangeAspect="1"/>
          </p:cNvPicPr>
          <p:nvPr userDrawn="1"/>
        </p:nvPicPr>
        <p:blipFill>
          <a:blip r:embed="rId2"/>
          <a:stretch>
            <a:fillRect/>
          </a:stretch>
        </p:blipFill>
        <p:spPr>
          <a:xfrm>
            <a:off x="-110036" y="-50675"/>
            <a:ext cx="9254036" cy="5203547"/>
          </a:xfrm>
          <a:prstGeom prst="rect">
            <a:avLst/>
          </a:prstGeom>
        </p:spPr>
      </p:pic>
      <p:sp>
        <p:nvSpPr>
          <p:cNvPr id="7" name="Title Text">
            <a:extLst>
              <a:ext uri="{FF2B5EF4-FFF2-40B4-BE49-F238E27FC236}">
                <a16:creationId xmlns:a16="http://schemas.microsoft.com/office/drawing/2014/main" id="{7030049A-E813-D648-A86A-901C9D3CADD5}"/>
              </a:ext>
            </a:extLst>
          </p:cNvPr>
          <p:cNvSpPr txBox="1">
            <a:spLocks noGrp="1"/>
          </p:cNvSpPr>
          <p:nvPr>
            <p:ph type="title" hasCustomPrompt="1"/>
          </p:nvPr>
        </p:nvSpPr>
        <p:spPr>
          <a:xfrm>
            <a:off x="884801" y="1755727"/>
            <a:ext cx="4802333" cy="1743075"/>
          </a:xfrm>
          <a:prstGeom prst="rect">
            <a:avLst/>
          </a:prstGeom>
        </p:spPr>
        <p:txBody>
          <a:bodyPr anchor="b"/>
          <a:lstStyle>
            <a:lvl1pPr>
              <a:defRPr b="0" i="0">
                <a:solidFill>
                  <a:schemeClr val="accent4">
                    <a:lumMod val="10000"/>
                  </a:schemeClr>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8" name="Line">
            <a:extLst>
              <a:ext uri="{FF2B5EF4-FFF2-40B4-BE49-F238E27FC236}">
                <a16:creationId xmlns:a16="http://schemas.microsoft.com/office/drawing/2014/main" id="{23C832E6-7AE8-8A42-93E3-626300B21A6D}"/>
              </a:ext>
            </a:extLst>
          </p:cNvPr>
          <p:cNvSpPr/>
          <p:nvPr userDrawn="1"/>
        </p:nvSpPr>
        <p:spPr>
          <a:xfrm>
            <a:off x="3285968" y="4341023"/>
            <a:ext cx="2581589" cy="0"/>
          </a:xfrm>
          <a:prstGeom prst="line">
            <a:avLst/>
          </a:prstGeom>
          <a:ln w="38100">
            <a:solidFill>
              <a:srgbClr val="FFFFFF">
                <a:alpha val="50000"/>
              </a:srgbClr>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5" name="Oval 14">
            <a:extLst>
              <a:ext uri="{FF2B5EF4-FFF2-40B4-BE49-F238E27FC236}">
                <a16:creationId xmlns:a16="http://schemas.microsoft.com/office/drawing/2014/main" id="{A729953F-7D81-8E44-A4AC-511881860B16}"/>
              </a:ext>
            </a:extLst>
          </p:cNvPr>
          <p:cNvSpPr/>
          <p:nvPr userDrawn="1"/>
        </p:nvSpPr>
        <p:spPr>
          <a:xfrm>
            <a:off x="6456765" y="3794943"/>
            <a:ext cx="853356" cy="853356"/>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3FBE7C-AD17-BF47-8335-59351AE7EFFA}"/>
              </a:ext>
            </a:extLst>
          </p:cNvPr>
          <p:cNvSpPr/>
          <p:nvPr userDrawn="1"/>
        </p:nvSpPr>
        <p:spPr>
          <a:xfrm>
            <a:off x="7383013" y="2710315"/>
            <a:ext cx="426768" cy="426768"/>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8345FF-15F8-B247-8262-9F4DE40B0A48}"/>
              </a:ext>
            </a:extLst>
          </p:cNvPr>
          <p:cNvSpPr/>
          <p:nvPr userDrawn="1"/>
        </p:nvSpPr>
        <p:spPr>
          <a:xfrm>
            <a:off x="3283444" y="295845"/>
            <a:ext cx="316555" cy="316555"/>
          </a:xfrm>
          <a:prstGeom prst="ellipse">
            <a:avLst/>
          </a:prstGeom>
          <a:solidFill>
            <a:srgbClr val="EC1D2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EA818B3-4B4F-134A-A1F6-248A0BF775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365" y="287319"/>
            <a:ext cx="1571183" cy="628473"/>
          </a:xfrm>
          <a:prstGeom prst="rect">
            <a:avLst/>
          </a:prstGeom>
        </p:spPr>
      </p:pic>
      <p:sp>
        <p:nvSpPr>
          <p:cNvPr id="19" name="Text Placeholder 2">
            <a:extLst>
              <a:ext uri="{FF2B5EF4-FFF2-40B4-BE49-F238E27FC236}">
                <a16:creationId xmlns:a16="http://schemas.microsoft.com/office/drawing/2014/main" id="{BFF85C75-27A4-A341-A16F-F4975FE51FBB}"/>
              </a:ext>
            </a:extLst>
          </p:cNvPr>
          <p:cNvSpPr>
            <a:spLocks noGrp="1"/>
          </p:cNvSpPr>
          <p:nvPr>
            <p:ph type="body" sz="quarter" idx="10" hasCustomPrompt="1"/>
          </p:nvPr>
        </p:nvSpPr>
        <p:spPr>
          <a:xfrm>
            <a:off x="6883443" y="313748"/>
            <a:ext cx="1863192" cy="1244600"/>
          </a:xfrm>
          <a:prstGeom prst="rect">
            <a:avLst/>
          </a:prstGeom>
        </p:spPr>
        <p:txBody>
          <a:bodyPr>
            <a:noAutofit/>
          </a:bodyPr>
          <a:lstStyle>
            <a:lvl1pPr marL="0" indent="0" algn="l">
              <a:buNone/>
              <a:defRPr sz="9600" b="0" i="0">
                <a:solidFill>
                  <a:srgbClr val="000000"/>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0" name="Text Placeholder 10">
            <a:extLst>
              <a:ext uri="{FF2B5EF4-FFF2-40B4-BE49-F238E27FC236}">
                <a16:creationId xmlns:a16="http://schemas.microsoft.com/office/drawing/2014/main" id="{F516CF55-D380-324D-819D-EF28F361B83A}"/>
              </a:ext>
            </a:extLst>
          </p:cNvPr>
          <p:cNvSpPr>
            <a:spLocks noGrp="1"/>
          </p:cNvSpPr>
          <p:nvPr>
            <p:ph type="body" sz="quarter" idx="11" hasCustomPrompt="1"/>
          </p:nvPr>
        </p:nvSpPr>
        <p:spPr>
          <a:xfrm>
            <a:off x="7022083" y="261169"/>
            <a:ext cx="1585912" cy="254529"/>
          </a:xfrm>
          <a:prstGeom prst="rect">
            <a:avLst/>
          </a:prstGeom>
        </p:spPr>
        <p:txBody>
          <a:bodyPr>
            <a:noAutofit/>
          </a:bodyPr>
          <a:lstStyle>
            <a:lvl1pPr marL="0" indent="0" algn="l">
              <a:buNone/>
              <a:defRPr sz="1100" b="1" i="0" spc="600">
                <a:solidFill>
                  <a:srgbClr val="000000"/>
                </a:solidFill>
                <a:latin typeface="+mn-lt"/>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1" name="Line">
            <a:extLst>
              <a:ext uri="{FF2B5EF4-FFF2-40B4-BE49-F238E27FC236}">
                <a16:creationId xmlns:a16="http://schemas.microsoft.com/office/drawing/2014/main" id="{ACB2C2B7-DE49-C547-8AE1-B5B7B84FE030}"/>
              </a:ext>
            </a:extLst>
          </p:cNvPr>
          <p:cNvSpPr/>
          <p:nvPr userDrawn="1"/>
        </p:nvSpPr>
        <p:spPr>
          <a:xfrm>
            <a:off x="6883443" y="1742579"/>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Tree>
    <p:extLst>
      <p:ext uri="{BB962C8B-B14F-4D97-AF65-F5344CB8AC3E}">
        <p14:creationId xmlns:p14="http://schemas.microsoft.com/office/powerpoint/2010/main" val="3672020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pic>
        <p:nvPicPr>
          <p:cNvPr id="3" name="Picture 2" descr="A picture containing indoor, person, video, living&#10;&#10;Description automatically generated">
            <a:extLst>
              <a:ext uri="{FF2B5EF4-FFF2-40B4-BE49-F238E27FC236}">
                <a16:creationId xmlns:a16="http://schemas.microsoft.com/office/drawing/2014/main" id="{755A05C4-D793-5443-AE7E-AEC775E2343B}"/>
              </a:ext>
            </a:extLst>
          </p:cNvPr>
          <p:cNvPicPr>
            <a:picLocks noChangeAspect="1"/>
          </p:cNvPicPr>
          <p:nvPr userDrawn="1"/>
        </p:nvPicPr>
        <p:blipFill>
          <a:blip r:embed="rId2"/>
          <a:stretch>
            <a:fillRect/>
          </a:stretch>
        </p:blipFill>
        <p:spPr>
          <a:xfrm>
            <a:off x="0" y="913"/>
            <a:ext cx="9144000" cy="5141674"/>
          </a:xfrm>
          <a:prstGeom prst="rect">
            <a:avLst/>
          </a:prstGeom>
        </p:spPr>
      </p:pic>
      <p:sp>
        <p:nvSpPr>
          <p:cNvPr id="7" name="Title Text">
            <a:extLst>
              <a:ext uri="{FF2B5EF4-FFF2-40B4-BE49-F238E27FC236}">
                <a16:creationId xmlns:a16="http://schemas.microsoft.com/office/drawing/2014/main" id="{7030049A-E813-D648-A86A-901C9D3CADD5}"/>
              </a:ext>
            </a:extLst>
          </p:cNvPr>
          <p:cNvSpPr txBox="1">
            <a:spLocks noGrp="1"/>
          </p:cNvSpPr>
          <p:nvPr>
            <p:ph type="title" hasCustomPrompt="1"/>
          </p:nvPr>
        </p:nvSpPr>
        <p:spPr>
          <a:xfrm>
            <a:off x="884801" y="1755727"/>
            <a:ext cx="4802333" cy="1743075"/>
          </a:xfrm>
          <a:prstGeom prst="rect">
            <a:avLst/>
          </a:prstGeom>
        </p:spPr>
        <p:txBody>
          <a:bodyPr anchor="b"/>
          <a:lstStyle>
            <a:lvl1pPr>
              <a:defRPr b="0" i="0">
                <a:solidFill>
                  <a:schemeClr val="bg1"/>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15" name="Oval 14">
            <a:extLst>
              <a:ext uri="{FF2B5EF4-FFF2-40B4-BE49-F238E27FC236}">
                <a16:creationId xmlns:a16="http://schemas.microsoft.com/office/drawing/2014/main" id="{A729953F-7D81-8E44-A4AC-511881860B16}"/>
              </a:ext>
            </a:extLst>
          </p:cNvPr>
          <p:cNvSpPr/>
          <p:nvPr userDrawn="1"/>
        </p:nvSpPr>
        <p:spPr>
          <a:xfrm>
            <a:off x="7030376" y="3712794"/>
            <a:ext cx="853356" cy="853356"/>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3FBE7C-AD17-BF47-8335-59351AE7EFFA}"/>
              </a:ext>
            </a:extLst>
          </p:cNvPr>
          <p:cNvSpPr/>
          <p:nvPr userDrawn="1"/>
        </p:nvSpPr>
        <p:spPr>
          <a:xfrm>
            <a:off x="7460504" y="2627264"/>
            <a:ext cx="426768" cy="426768"/>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8345FF-15F8-B247-8262-9F4DE40B0A48}"/>
              </a:ext>
            </a:extLst>
          </p:cNvPr>
          <p:cNvSpPr/>
          <p:nvPr userDrawn="1"/>
        </p:nvSpPr>
        <p:spPr>
          <a:xfrm>
            <a:off x="3457615" y="515698"/>
            <a:ext cx="316555" cy="316555"/>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BFF85C75-27A4-A341-A16F-F4975FE51FBB}"/>
              </a:ext>
            </a:extLst>
          </p:cNvPr>
          <p:cNvSpPr>
            <a:spLocks noGrp="1"/>
          </p:cNvSpPr>
          <p:nvPr>
            <p:ph type="body" sz="quarter" idx="10" hasCustomPrompt="1"/>
          </p:nvPr>
        </p:nvSpPr>
        <p:spPr>
          <a:xfrm>
            <a:off x="6883443" y="313748"/>
            <a:ext cx="1863192" cy="1244600"/>
          </a:xfrm>
          <a:prstGeom prst="rect">
            <a:avLst/>
          </a:prstGeom>
        </p:spPr>
        <p:txBody>
          <a:bodyPr>
            <a:noAutofit/>
          </a:bodyPr>
          <a:lstStyle>
            <a:lvl1pPr marL="0" indent="0" algn="l">
              <a:buNone/>
              <a:defRPr sz="9600" b="0" i="0">
                <a:solidFill>
                  <a:schemeClr val="bg1"/>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0" name="Text Placeholder 10">
            <a:extLst>
              <a:ext uri="{FF2B5EF4-FFF2-40B4-BE49-F238E27FC236}">
                <a16:creationId xmlns:a16="http://schemas.microsoft.com/office/drawing/2014/main" id="{F516CF55-D380-324D-819D-EF28F361B83A}"/>
              </a:ext>
            </a:extLst>
          </p:cNvPr>
          <p:cNvSpPr>
            <a:spLocks noGrp="1"/>
          </p:cNvSpPr>
          <p:nvPr>
            <p:ph type="body" sz="quarter" idx="11" hasCustomPrompt="1"/>
          </p:nvPr>
        </p:nvSpPr>
        <p:spPr>
          <a:xfrm>
            <a:off x="7022083" y="261169"/>
            <a:ext cx="1585912" cy="254529"/>
          </a:xfrm>
          <a:prstGeom prst="rect">
            <a:avLst/>
          </a:prstGeom>
        </p:spPr>
        <p:txBody>
          <a:bodyPr>
            <a:noAutofit/>
          </a:bodyPr>
          <a:lstStyle>
            <a:lvl1pPr marL="0" indent="0" algn="l">
              <a:buNone/>
              <a:defRPr sz="1100" b="1" i="0" spc="600">
                <a:solidFill>
                  <a:schemeClr val="bg1"/>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1" name="Line">
            <a:extLst>
              <a:ext uri="{FF2B5EF4-FFF2-40B4-BE49-F238E27FC236}">
                <a16:creationId xmlns:a16="http://schemas.microsoft.com/office/drawing/2014/main" id="{ACB2C2B7-DE49-C547-8AE1-B5B7B84FE030}"/>
              </a:ext>
            </a:extLst>
          </p:cNvPr>
          <p:cNvSpPr/>
          <p:nvPr userDrawn="1"/>
        </p:nvSpPr>
        <p:spPr>
          <a:xfrm>
            <a:off x="6883443" y="1742579"/>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pic>
        <p:nvPicPr>
          <p:cNvPr id="24" name="Picture 23">
            <a:extLst>
              <a:ext uri="{FF2B5EF4-FFF2-40B4-BE49-F238E27FC236}">
                <a16:creationId xmlns:a16="http://schemas.microsoft.com/office/drawing/2014/main" id="{BB8400EB-2C22-474B-A7BA-8365CC7E45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2990" y="313748"/>
            <a:ext cx="1571183" cy="628473"/>
          </a:xfrm>
          <a:prstGeom prst="rect">
            <a:avLst/>
          </a:prstGeom>
        </p:spPr>
      </p:pic>
    </p:spTree>
    <p:extLst>
      <p:ext uri="{BB962C8B-B14F-4D97-AF65-F5344CB8AC3E}">
        <p14:creationId xmlns:p14="http://schemas.microsoft.com/office/powerpoint/2010/main" val="1679908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4" name="Picture 3" descr="A group of people sitting at a desk&#10;&#10;Description automatically generated">
            <a:extLst>
              <a:ext uri="{FF2B5EF4-FFF2-40B4-BE49-F238E27FC236}">
                <a16:creationId xmlns:a16="http://schemas.microsoft.com/office/drawing/2014/main" id="{A2B8722F-5ADA-7E4A-879F-E522EAD1FCFA}"/>
              </a:ext>
            </a:extLst>
          </p:cNvPr>
          <p:cNvPicPr>
            <a:picLocks noChangeAspect="1"/>
          </p:cNvPicPr>
          <p:nvPr userDrawn="1"/>
        </p:nvPicPr>
        <p:blipFill>
          <a:blip r:embed="rId2"/>
          <a:stretch>
            <a:fillRect/>
          </a:stretch>
        </p:blipFill>
        <p:spPr>
          <a:xfrm>
            <a:off x="0" y="7620"/>
            <a:ext cx="9144000" cy="5135880"/>
          </a:xfrm>
          <a:prstGeom prst="rect">
            <a:avLst/>
          </a:prstGeom>
        </p:spPr>
      </p:pic>
      <p:sp>
        <p:nvSpPr>
          <p:cNvPr id="7" name="Title Text">
            <a:extLst>
              <a:ext uri="{FF2B5EF4-FFF2-40B4-BE49-F238E27FC236}">
                <a16:creationId xmlns:a16="http://schemas.microsoft.com/office/drawing/2014/main" id="{7030049A-E813-D648-A86A-901C9D3CADD5}"/>
              </a:ext>
            </a:extLst>
          </p:cNvPr>
          <p:cNvSpPr txBox="1">
            <a:spLocks noGrp="1"/>
          </p:cNvSpPr>
          <p:nvPr>
            <p:ph type="title" hasCustomPrompt="1"/>
          </p:nvPr>
        </p:nvSpPr>
        <p:spPr>
          <a:xfrm>
            <a:off x="822278" y="2537405"/>
            <a:ext cx="4802333" cy="1743075"/>
          </a:xfrm>
          <a:prstGeom prst="rect">
            <a:avLst/>
          </a:prstGeom>
        </p:spPr>
        <p:txBody>
          <a:bodyPr anchor="b"/>
          <a:lstStyle>
            <a:lvl1pPr>
              <a:defRPr b="0" i="0">
                <a:solidFill>
                  <a:schemeClr val="bg1"/>
                </a:solidFill>
                <a:latin typeface="Calibri Light" panose="020F0302020204030204" pitchFamily="34" charset="0"/>
                <a:cs typeface="Calibri Light" panose="020F0302020204030204" pitchFamily="34" charset="0"/>
              </a:defRPr>
            </a:lvl1pPr>
          </a:lstStyle>
          <a:p>
            <a:r>
              <a:rPr lang="en-US" dirty="0"/>
              <a:t>Title slide font is Calibri Light 33pt</a:t>
            </a:r>
            <a:endParaRPr dirty="0"/>
          </a:p>
        </p:txBody>
      </p:sp>
      <p:sp>
        <p:nvSpPr>
          <p:cNvPr id="19" name="Text Placeholder 2">
            <a:extLst>
              <a:ext uri="{FF2B5EF4-FFF2-40B4-BE49-F238E27FC236}">
                <a16:creationId xmlns:a16="http://schemas.microsoft.com/office/drawing/2014/main" id="{BFF85C75-27A4-A341-A16F-F4975FE51FBB}"/>
              </a:ext>
            </a:extLst>
          </p:cNvPr>
          <p:cNvSpPr>
            <a:spLocks noGrp="1"/>
          </p:cNvSpPr>
          <p:nvPr>
            <p:ph type="body" sz="quarter" idx="10" hasCustomPrompt="1"/>
          </p:nvPr>
        </p:nvSpPr>
        <p:spPr>
          <a:xfrm>
            <a:off x="822278" y="844971"/>
            <a:ext cx="1863192" cy="1244600"/>
          </a:xfrm>
          <a:prstGeom prst="rect">
            <a:avLst/>
          </a:prstGeom>
        </p:spPr>
        <p:txBody>
          <a:bodyPr>
            <a:noAutofit/>
          </a:bodyPr>
          <a:lstStyle>
            <a:lvl1pPr marL="0" indent="0" algn="l">
              <a:buNone/>
              <a:defRPr sz="9600" b="0" i="0">
                <a:solidFill>
                  <a:schemeClr val="bg1"/>
                </a:solidFill>
                <a:latin typeface="Calibri Light" charset="0"/>
                <a:ea typeface="Calibri Light" charset="0"/>
                <a:cs typeface="Calibri 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0" name="Text Placeholder 10">
            <a:extLst>
              <a:ext uri="{FF2B5EF4-FFF2-40B4-BE49-F238E27FC236}">
                <a16:creationId xmlns:a16="http://schemas.microsoft.com/office/drawing/2014/main" id="{F516CF55-D380-324D-819D-EF28F361B83A}"/>
              </a:ext>
            </a:extLst>
          </p:cNvPr>
          <p:cNvSpPr>
            <a:spLocks noGrp="1"/>
          </p:cNvSpPr>
          <p:nvPr>
            <p:ph type="body" sz="quarter" idx="11" hasCustomPrompt="1"/>
          </p:nvPr>
        </p:nvSpPr>
        <p:spPr>
          <a:xfrm>
            <a:off x="960918" y="792392"/>
            <a:ext cx="1585912" cy="254529"/>
          </a:xfrm>
          <a:prstGeom prst="rect">
            <a:avLst/>
          </a:prstGeom>
        </p:spPr>
        <p:txBody>
          <a:bodyPr>
            <a:noAutofit/>
          </a:bodyPr>
          <a:lstStyle>
            <a:lvl1pPr marL="0" indent="0" algn="l">
              <a:buNone/>
              <a:defRPr sz="1100" b="1" i="0" spc="600">
                <a:solidFill>
                  <a:schemeClr val="bg1"/>
                </a:solidFill>
                <a:latin typeface="Calibri Bold" charset="0"/>
                <a:cs typeface="Calibri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a:t>
            </a:r>
          </a:p>
        </p:txBody>
      </p:sp>
      <p:sp>
        <p:nvSpPr>
          <p:cNvPr id="21" name="Line">
            <a:extLst>
              <a:ext uri="{FF2B5EF4-FFF2-40B4-BE49-F238E27FC236}">
                <a16:creationId xmlns:a16="http://schemas.microsoft.com/office/drawing/2014/main" id="{ACB2C2B7-DE49-C547-8AE1-B5B7B84FE030}"/>
              </a:ext>
            </a:extLst>
          </p:cNvPr>
          <p:cNvSpPr/>
          <p:nvPr userDrawn="1"/>
        </p:nvSpPr>
        <p:spPr>
          <a:xfrm>
            <a:off x="822278" y="2273802"/>
            <a:ext cx="1127759" cy="0"/>
          </a:xfrm>
          <a:prstGeom prst="line">
            <a:avLst/>
          </a:prstGeom>
          <a:ln w="38100">
            <a:solidFill>
              <a:srgbClr val="EC1D24"/>
            </a:solidFill>
            <a:miter lim="400000"/>
          </a:ln>
        </p:spPr>
        <p:txBody>
          <a:bodyPr lIns="19050" tIns="19050" rIns="19050" bIns="19050" anchor="ctr"/>
          <a:lstStyle/>
          <a:p>
            <a:pPr algn="ctr" defTabSz="309563">
              <a:lnSpc>
                <a:spcPct val="100000"/>
              </a:lnSpc>
              <a:defRPr sz="3200">
                <a:solidFill>
                  <a:srgbClr val="000000"/>
                </a:solidFill>
                <a:latin typeface="Helvetica Light"/>
                <a:ea typeface="Helvetica Light"/>
                <a:cs typeface="Helvetica Light"/>
                <a:sym typeface="Helvetica Light"/>
              </a:defRPr>
            </a:pPr>
            <a:endParaRPr sz="1200"/>
          </a:p>
        </p:txBody>
      </p:sp>
      <p:sp>
        <p:nvSpPr>
          <p:cNvPr id="13" name="Oval 12">
            <a:extLst>
              <a:ext uri="{FF2B5EF4-FFF2-40B4-BE49-F238E27FC236}">
                <a16:creationId xmlns:a16="http://schemas.microsoft.com/office/drawing/2014/main" id="{F54B84DA-C9F1-B14C-BC21-E999EFF6FA7C}"/>
              </a:ext>
            </a:extLst>
          </p:cNvPr>
          <p:cNvSpPr/>
          <p:nvPr userDrawn="1"/>
        </p:nvSpPr>
        <p:spPr>
          <a:xfrm>
            <a:off x="7756404" y="435058"/>
            <a:ext cx="853356" cy="853356"/>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2A9E0C-D172-CD41-93F0-5B05175F5534}"/>
              </a:ext>
            </a:extLst>
          </p:cNvPr>
          <p:cNvSpPr/>
          <p:nvPr userDrawn="1"/>
        </p:nvSpPr>
        <p:spPr>
          <a:xfrm>
            <a:off x="4145232" y="524259"/>
            <a:ext cx="426768" cy="426768"/>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606E2-62A3-EC4E-93C7-010DD0776E9B}"/>
              </a:ext>
            </a:extLst>
          </p:cNvPr>
          <p:cNvSpPr/>
          <p:nvPr userDrawn="1"/>
        </p:nvSpPr>
        <p:spPr>
          <a:xfrm>
            <a:off x="2804473" y="1241793"/>
            <a:ext cx="316555" cy="316555"/>
          </a:xfrm>
          <a:prstGeom prst="ellipse">
            <a:avLst/>
          </a:prstGeom>
          <a:solidFill>
            <a:srgbClr val="EC1D24">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3E4ABCF-3067-F94C-AD69-BF1D27845C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7983" y="4148935"/>
            <a:ext cx="1398768" cy="559507"/>
          </a:xfrm>
          <a:prstGeom prst="rect">
            <a:avLst/>
          </a:prstGeom>
        </p:spPr>
      </p:pic>
    </p:spTree>
    <p:extLst>
      <p:ext uri="{BB962C8B-B14F-4D97-AF65-F5344CB8AC3E}">
        <p14:creationId xmlns:p14="http://schemas.microsoft.com/office/powerpoint/2010/main" val="29705192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buClr>
                <a:srgbClr val="EC1D24"/>
              </a:buClr>
              <a:defRPr sz="900" b="0" i="0">
                <a:solidFill>
                  <a:schemeClr val="bg2"/>
                </a:solidFill>
                <a:latin typeface="Calibri Regular" charset="0"/>
                <a:cs typeface="Calibri Regular" charset="0"/>
              </a:defRPr>
            </a:lvl1pPr>
          </a:lstStyle>
          <a:p>
            <a:endParaRPr lang="en-US" dirty="0">
              <a:solidFill>
                <a:schemeClr val="bg2"/>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buClr>
                <a:srgbClr val="EC1D24"/>
              </a:buClr>
              <a:defRPr sz="900" b="0" i="0">
                <a:solidFill>
                  <a:schemeClr val="bg2"/>
                </a:solidFill>
                <a:latin typeface="Calibri Regular" charset="0"/>
                <a:cs typeface="Calibri Regular" charset="0"/>
              </a:defRPr>
            </a:lvl1pPr>
          </a:lstStyle>
          <a:p>
            <a:endParaRPr lang="en-US" dirty="0">
              <a:solidFill>
                <a:schemeClr val="bg2"/>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buClr>
                <a:srgbClr val="EC1D24"/>
              </a:buClr>
              <a:defRPr sz="900" b="0" i="0">
                <a:solidFill>
                  <a:schemeClr val="bg2"/>
                </a:solidFill>
                <a:latin typeface="Calibri Regular" charset="0"/>
                <a:cs typeface="Calibri Regular" charset="0"/>
              </a:defRPr>
            </a:lvl1pPr>
          </a:lstStyle>
          <a:p>
            <a:fld id="{32C69B2B-6D36-F249-A77F-66AD2C06FCBA}" type="slidenum">
              <a:rPr lang="en-US" smtClean="0"/>
              <a:pPr/>
              <a:t>‹#›</a:t>
            </a:fld>
            <a:endParaRPr lang="en-US" dirty="0">
              <a:solidFill>
                <a:schemeClr val="bg2"/>
              </a:solidFill>
            </a:endParaRPr>
          </a:p>
        </p:txBody>
      </p:sp>
    </p:spTree>
    <p:extLst>
      <p:ext uri="{BB962C8B-B14F-4D97-AF65-F5344CB8AC3E}">
        <p14:creationId xmlns:p14="http://schemas.microsoft.com/office/powerpoint/2010/main" val="690874547"/>
      </p:ext>
    </p:extLst>
  </p:cSld>
  <p:clrMap bg1="lt1" tx1="dk1" bg2="lt2" tx2="dk2" accent1="accent1" accent2="accent2" accent3="accent3" accent4="accent4" accent5="accent5" accent6="accent6" hlink="hlink" folHlink="folHlink"/>
  <p:sldLayoutIdLst>
    <p:sldLayoutId id="2147483679" r:id="rId1"/>
    <p:sldLayoutId id="2147483683" r:id="rId2"/>
    <p:sldLayoutId id="2147483720" r:id="rId3"/>
    <p:sldLayoutId id="2147483722" r:id="rId4"/>
    <p:sldLayoutId id="2147483723" r:id="rId5"/>
    <p:sldLayoutId id="2147483717" r:id="rId6"/>
    <p:sldLayoutId id="2147483718" r:id="rId7"/>
    <p:sldLayoutId id="2147483719" r:id="rId8"/>
    <p:sldLayoutId id="2147483721" r:id="rId9"/>
    <p:sldLayoutId id="2147483701" r:id="rId10"/>
    <p:sldLayoutId id="2147483689" r:id="rId11"/>
    <p:sldLayoutId id="2147483724" r:id="rId12"/>
    <p:sldLayoutId id="2147483690" r:id="rId13"/>
    <p:sldLayoutId id="2147483725" r:id="rId14"/>
    <p:sldLayoutId id="2147483726" r:id="rId15"/>
    <p:sldLayoutId id="2147483688" r:id="rId16"/>
    <p:sldLayoutId id="2147483727" r:id="rId17"/>
    <p:sldLayoutId id="2147483703" r:id="rId18"/>
    <p:sldLayoutId id="2147483697" r:id="rId19"/>
    <p:sldLayoutId id="2147483691" r:id="rId20"/>
    <p:sldLayoutId id="2147483699" r:id="rId21"/>
    <p:sldLayoutId id="2147483704" r:id="rId22"/>
    <p:sldLayoutId id="2147483700" r:id="rId23"/>
    <p:sldLayoutId id="2147483705" r:id="rId24"/>
    <p:sldLayoutId id="2147483698" r:id="rId25"/>
    <p:sldLayoutId id="2147483706" r:id="rId26"/>
    <p:sldLayoutId id="2147483684" r:id="rId27"/>
    <p:sldLayoutId id="2147483707" r:id="rId28"/>
    <p:sldLayoutId id="2147483685" r:id="rId29"/>
    <p:sldLayoutId id="2147483708" r:id="rId30"/>
    <p:sldLayoutId id="2147483686" r:id="rId31"/>
    <p:sldLayoutId id="2147483696" r:id="rId32"/>
    <p:sldLayoutId id="2147483710" r:id="rId33"/>
    <p:sldLayoutId id="2147483687" r:id="rId34"/>
    <p:sldLayoutId id="2147483694" r:id="rId35"/>
    <p:sldLayoutId id="2147483712" r:id="rId36"/>
    <p:sldLayoutId id="2147483695" r:id="rId37"/>
    <p:sldLayoutId id="2147483728" r:id="rId38"/>
    <p:sldLayoutId id="2147483729" r:id="rId39"/>
    <p:sldLayoutId id="2147483730" r:id="rId40"/>
  </p:sldLayoutIdLst>
  <p:hf sldNum="0" hdr="0" ftr="0" dt="0"/>
  <p:txStyles>
    <p:titleStyle>
      <a:lvl1pPr algn="l" defTabSz="685800" rtl="0" eaLnBrk="1" latinLnBrk="0" hangingPunct="1">
        <a:lnSpc>
          <a:spcPct val="100000"/>
        </a:lnSpc>
        <a:spcBef>
          <a:spcPct val="0"/>
        </a:spcBef>
        <a:buClr>
          <a:srgbClr val="EC1D24"/>
        </a:buClr>
        <a:buNone/>
        <a:defRPr sz="3300" b="0" i="0" kern="1200">
          <a:solidFill>
            <a:schemeClr val="bg2"/>
          </a:solidFill>
          <a:latin typeface="+mj-lt"/>
          <a:ea typeface="+mj-ea"/>
          <a:cs typeface="Poppins ExtraLight" pitchFamily="2" charset="77"/>
        </a:defRPr>
      </a:lvl1pPr>
    </p:titleStyle>
    <p:bodyStyle>
      <a:lvl1pPr marL="171450" indent="-171450" algn="l" defTabSz="685800" rtl="0" eaLnBrk="1" latinLnBrk="0" hangingPunct="1">
        <a:lnSpc>
          <a:spcPct val="110000"/>
        </a:lnSpc>
        <a:spcBef>
          <a:spcPts val="750"/>
        </a:spcBef>
        <a:buClr>
          <a:srgbClr val="EC1D24"/>
        </a:buClr>
        <a:buSzPct val="110000"/>
        <a:buFont typeface="Arial" panose="020B0604020202020204" pitchFamily="34" charset="0"/>
        <a:buChar char="•"/>
        <a:defRPr sz="1800" b="0" i="0" kern="400" spc="0" baseline="0">
          <a:solidFill>
            <a:schemeClr val="bg2"/>
          </a:solidFill>
          <a:latin typeface="+mn-lt"/>
          <a:ea typeface="+mn-ea"/>
          <a:cs typeface="Calibri Regular" charset="0"/>
        </a:defRPr>
      </a:lvl1pPr>
      <a:lvl2pPr marL="5143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600" b="0" i="0" kern="400" spc="0" baseline="0">
          <a:solidFill>
            <a:schemeClr val="bg2"/>
          </a:solidFill>
          <a:latin typeface="+mn-lt"/>
          <a:ea typeface="+mn-ea"/>
          <a:cs typeface="Calibri Regular" charset="0"/>
        </a:defRPr>
      </a:lvl2pPr>
      <a:lvl3pPr marL="8572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400" b="0" i="0" kern="400" spc="0" baseline="0">
          <a:solidFill>
            <a:schemeClr val="bg2"/>
          </a:solidFill>
          <a:latin typeface="+mn-lt"/>
          <a:ea typeface="+mn-ea"/>
          <a:cs typeface="Calibri Regular" charset="0"/>
        </a:defRPr>
      </a:lvl3pPr>
      <a:lvl4pPr marL="12001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4pPr>
      <a:lvl5pPr marL="15430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adle.org/install/" TargetMode="External"/><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docs.docker.com/get-docker/"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orda/millionaires-problem" TargetMode="External"/><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onclave.net/machine-setup.html" TargetMode="External"/><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0.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image" Target="../media/image23.tif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44.png"/><Relationship Id="rId4" Type="http://schemas.openxmlformats.org/officeDocument/2006/relationships/image" Target="../media/image43.tiff"/></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0.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hyperlink" Target="https://www.r3.com/platform-conclave/" TargetMode="External"/><Relationship Id="rId2" Type="http://schemas.openxmlformats.org/officeDocument/2006/relationships/notesSlide" Target="../notesSlides/notesSlide25.xml"/><Relationship Id="rId1" Type="http://schemas.openxmlformats.org/officeDocument/2006/relationships/slideLayout" Target="../slideLayouts/slideLayout40.xml"/><Relationship Id="rId6" Type="http://schemas.openxmlformats.org/officeDocument/2006/relationships/image" Target="../media/image56.tiff"/><Relationship Id="rId5" Type="http://schemas.openxmlformats.org/officeDocument/2006/relationships/hyperlink" Target="https://www.youtube.com/watch?v=hwBnDEab48A" TargetMode="External"/><Relationship Id="rId4" Type="http://schemas.openxmlformats.org/officeDocument/2006/relationships/hyperlink" Target="https://docs.conclave.n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www.oracle.com/java/technologies/javase-jdk11-downloads.html" TargetMode="External"/><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25B1-2342-2B44-97CF-9AAEA7A0A574}"/>
              </a:ext>
            </a:extLst>
          </p:cNvPr>
          <p:cNvSpPr>
            <a:spLocks noGrp="1"/>
          </p:cNvSpPr>
          <p:nvPr>
            <p:ph type="title"/>
          </p:nvPr>
        </p:nvSpPr>
        <p:spPr>
          <a:xfrm>
            <a:off x="2344863" y="2410998"/>
            <a:ext cx="6117212" cy="1835538"/>
          </a:xfrm>
        </p:spPr>
        <p:txBody>
          <a:bodyPr>
            <a:normAutofit/>
          </a:bodyPr>
          <a:lstStyle/>
          <a:p>
            <a:r>
              <a:rPr lang="en-US" sz="3600" dirty="0"/>
              <a:t>The Millionaires Problem:</a:t>
            </a:r>
            <a:br>
              <a:rPr lang="en-US" sz="3600" dirty="0"/>
            </a:br>
            <a:r>
              <a:rPr lang="en-US" sz="2800" dirty="0"/>
              <a:t>An Intro to Conclave Development</a:t>
            </a:r>
          </a:p>
        </p:txBody>
      </p:sp>
    </p:spTree>
    <p:extLst>
      <p:ext uri="{BB962C8B-B14F-4D97-AF65-F5344CB8AC3E}">
        <p14:creationId xmlns:p14="http://schemas.microsoft.com/office/powerpoint/2010/main" val="131605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Gradle</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3"/>
            <a:ext cx="5769181" cy="3941656"/>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rPr>
              <a:t>Gradle is a tool that provides build automation for Applications and allows for the easy management of project dependencies.</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rPr>
              <a:t>If you are using a Mac machine, installation of Gradle is simplest through the package management software Homebrew. Simply run the following command to install the lasted version of </a:t>
            </a:r>
            <a:r>
              <a:rPr lang="en-US" sz="1200" dirty="0" err="1">
                <a:solidFill>
                  <a:srgbClr val="222222"/>
                </a:solidFill>
              </a:rPr>
              <a:t>gradle</a:t>
            </a:r>
            <a:r>
              <a:rPr lang="en-US" sz="1200" dirty="0">
                <a:solidFill>
                  <a:srgbClr val="222222"/>
                </a:solidFill>
              </a:rPr>
              <a:t>.</a:t>
            </a:r>
            <a:endParaRPr lang="en-US" sz="1200" dirty="0">
              <a:solidFill>
                <a:srgbClr val="222222"/>
              </a:solidFill>
              <a:latin typeface="Poppins" charset="0"/>
              <a:ea typeface="Poppins" charset="0"/>
              <a:cs typeface="Poppins" charset="0"/>
            </a:endParaRPr>
          </a:p>
          <a:p>
            <a:pPr marL="445723" lvl="5" indent="-128588">
              <a:lnSpc>
                <a:spcPct val="150000"/>
              </a:lnSpc>
              <a:spcBef>
                <a:spcPts val="0"/>
              </a:spcBef>
              <a:buClr>
                <a:schemeClr val="tx2"/>
              </a:buClr>
              <a:defRPr/>
            </a:pPr>
            <a:r>
              <a:rPr lang="en-US" sz="1000" b="1" i="1" dirty="0"/>
              <a:t>brew install </a:t>
            </a:r>
            <a:r>
              <a:rPr lang="en-US" sz="1000" b="1" i="1" dirty="0" err="1"/>
              <a:t>gradle</a:t>
            </a:r>
            <a:endParaRPr lang="en-US" sz="1000" b="1" i="1" dirty="0"/>
          </a:p>
          <a:p>
            <a:pPr marL="445723" lvl="5" indent="-128588">
              <a:lnSpc>
                <a:spcPct val="150000"/>
              </a:lnSpc>
              <a:spcBef>
                <a:spcPts val="0"/>
              </a:spcBef>
              <a:buClr>
                <a:schemeClr val="tx2"/>
              </a:buClr>
              <a:defRPr/>
            </a:pPr>
            <a:endParaRPr lang="en-US" sz="10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ea typeface="Poppins" charset="0"/>
                <a:cs typeface="Poppins" charset="0"/>
              </a:rPr>
              <a:t>Instructions for manual installation can be found </a:t>
            </a:r>
            <a:r>
              <a:rPr lang="en-US" sz="1200" dirty="0">
                <a:solidFill>
                  <a:srgbClr val="222222"/>
                </a:solidFill>
                <a:ea typeface="Poppins" charset="0"/>
                <a:cs typeface="Poppins" charset="0"/>
                <a:hlinkClick r:id="rId3"/>
              </a:rPr>
              <a:t>here</a:t>
            </a:r>
            <a:r>
              <a:rPr lang="en-US" sz="1200" dirty="0">
                <a:solidFill>
                  <a:srgbClr val="222222"/>
                </a:solidFill>
                <a:ea typeface="Poppins" charset="0"/>
                <a:cs typeface="Poppins" charset="0"/>
              </a:rPr>
              <a:t> if you do not wish to use Homebrew or you are using a Windows machine.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a:p>
            <a:pPr marL="445723" lvl="5" indent="-128588">
              <a:lnSpc>
                <a:spcPct val="150000"/>
              </a:lnSpc>
              <a:spcBef>
                <a:spcPts val="0"/>
              </a:spcBef>
              <a:buClr>
                <a:schemeClr val="tx2"/>
              </a:buClr>
              <a:defRPr/>
            </a:pPr>
            <a:endParaRPr lang="en-US" sz="1050" dirty="0">
              <a:solidFill>
                <a:srgbClr val="222222"/>
              </a:solidFill>
              <a:latin typeface="Poppins" charset="0"/>
              <a:ea typeface="Poppins" charset="0"/>
              <a:cs typeface="Poppins" charset="0"/>
            </a:endParaRPr>
          </a:p>
          <a:p>
            <a:pPr marL="445723" lvl="5" indent="-128588">
              <a:lnSpc>
                <a:spcPct val="150000"/>
              </a:lnSpc>
              <a:spcBef>
                <a:spcPts val="0"/>
              </a:spcBef>
              <a:buClr>
                <a:schemeClr val="tx2"/>
              </a:buClr>
              <a:defRPr/>
            </a:pPr>
            <a:endParaRPr lang="en-US" sz="1050" dirty="0">
              <a:solidFill>
                <a:srgbClr val="222222"/>
              </a:solidFill>
              <a:latin typeface="Poppins" charset="0"/>
              <a:ea typeface="Poppins" charset="0"/>
              <a:cs typeface="Poppins" charset="0"/>
            </a:endParaRPr>
          </a:p>
          <a:p>
            <a:pPr marL="137160" lvl="4" indent="-128588">
              <a:lnSpc>
                <a:spcPct val="150000"/>
              </a:lnSpc>
              <a:spcBef>
                <a:spcPts val="0"/>
              </a:spcBef>
              <a:buFont typeface="Arial" panose="020B0604020202020204" pitchFamily="34" charset="0"/>
              <a:buChar char="•"/>
              <a:defRPr/>
            </a:pPr>
            <a:endParaRPr lang="en-US" sz="1200" dirty="0">
              <a:solidFill>
                <a:srgbClr val="222222"/>
              </a:solidFill>
            </a:endParaRPr>
          </a:p>
        </p:txBody>
      </p:sp>
      <p:pic>
        <p:nvPicPr>
          <p:cNvPr id="16" name="Picture 2" descr="mage result for grad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519" y="553588"/>
            <a:ext cx="3027661" cy="105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59816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Git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6500980" cy="3560783"/>
          </a:xfrm>
          <a:prstGeom prst="rect">
            <a:avLst/>
          </a:prstGeom>
        </p:spPr>
        <p:txBody>
          <a:bodyPr wrap="square">
            <a:spAutoFit/>
          </a:bodyPr>
          <a:lstStyle/>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Git is a version control tool for tracking changes in source code for software development.</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If you are using a Mac, you can also install git using homebrew by using the following command.</a:t>
            </a:r>
          </a:p>
          <a:p>
            <a:pPr marL="445723" lvl="5" indent="-128588">
              <a:lnSpc>
                <a:spcPct val="150000"/>
              </a:lnSpc>
              <a:spcBef>
                <a:spcPts val="0"/>
              </a:spcBef>
              <a:buClr>
                <a:schemeClr val="tx2"/>
              </a:buClr>
              <a:defRPr/>
            </a:pPr>
            <a:r>
              <a:rPr lang="en-US" sz="1050" b="1" i="1" dirty="0"/>
              <a:t>brew install git</a:t>
            </a:r>
          </a:p>
          <a:p>
            <a:pPr marL="445723" lvl="5" indent="-128588">
              <a:lnSpc>
                <a:spcPct val="150000"/>
              </a:lnSpc>
              <a:spcBef>
                <a:spcPts val="0"/>
              </a:spcBef>
              <a:buClr>
                <a:schemeClr val="tx2"/>
              </a:buClr>
              <a:defRPr/>
            </a:pPr>
            <a:endParaRPr lang="en-US" sz="1050" dirty="0">
              <a:solidFill>
                <a:srgbClr val="222222"/>
              </a:solidFill>
              <a:latin typeface="Calibri" panose="020F0502020204030204" pitchFamily="34" charset="0"/>
              <a:cs typeface="Calibri" panose="020F0502020204030204" pitchFamily="34"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Instructions to download git without homebrew can be found </a:t>
            </a:r>
            <a:r>
              <a:rPr lang="en-US" sz="1200" dirty="0">
                <a:solidFill>
                  <a:srgbClr val="222222"/>
                </a:solidFill>
                <a:latin typeface="Poppins" charset="0"/>
                <a:ea typeface="Poppins" charset="0"/>
                <a:cs typeface="Poppins" charset="0"/>
                <a:hlinkClick r:id="rId3"/>
              </a:rPr>
              <a:t>here</a:t>
            </a:r>
            <a:r>
              <a:rPr lang="en-US" sz="1200" dirty="0">
                <a:solidFill>
                  <a:srgbClr val="222222"/>
                </a:solidFill>
                <a:latin typeface="Poppins" charset="0"/>
                <a:ea typeface="Poppins" charset="0"/>
                <a:cs typeface="Poppins" charset="0"/>
              </a:rPr>
              <a:t>.</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Later in this tutorial, we will use Git to access the Conclave application used in this tutorial.</a:t>
            </a:r>
          </a:p>
          <a:p>
            <a:pPr marL="445723" lvl="5" indent="-128588">
              <a:lnSpc>
                <a:spcPct val="150000"/>
              </a:lnSpc>
              <a:spcBef>
                <a:spcPts val="0"/>
              </a:spcBef>
              <a:buClr>
                <a:schemeClr val="tx2"/>
              </a:buClr>
              <a:defRPr/>
            </a:pPr>
            <a:endParaRPr lang="en-US" sz="1050" dirty="0">
              <a:solidFill>
                <a:srgbClr val="222222"/>
              </a:solidFill>
              <a:latin typeface="Poppins" charset="0"/>
              <a:ea typeface="Poppins" charset="0"/>
              <a:cs typeface="Poppins" charset="0"/>
            </a:endParaRPr>
          </a:p>
          <a:p>
            <a:pPr marL="445723" lvl="5" indent="-128588">
              <a:lnSpc>
                <a:spcPct val="150000"/>
              </a:lnSpc>
              <a:spcBef>
                <a:spcPts val="0"/>
              </a:spcBef>
              <a:buClr>
                <a:schemeClr val="tx2"/>
              </a:buClr>
              <a:defRPr/>
            </a:pPr>
            <a:endParaRPr lang="en-US" sz="1200" dirty="0">
              <a:solidFill>
                <a:srgbClr val="222222"/>
              </a:solidFill>
            </a:endParaRPr>
          </a:p>
        </p:txBody>
      </p:sp>
      <p:pic>
        <p:nvPicPr>
          <p:cNvPr id="16" name="Picture 6" descr="https://cdn-images-1.medium.com/max/2600/1*09KWDWnv1JDeZ-LEkXpL7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921" y="756636"/>
            <a:ext cx="2056874" cy="7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93620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Docker</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6500980" cy="2279663"/>
          </a:xfrm>
          <a:prstGeom prst="rect">
            <a:avLst/>
          </a:prstGeom>
        </p:spPr>
        <p:txBody>
          <a:bodyPr wrap="square">
            <a:spAutoFit/>
          </a:bodyPr>
          <a:lstStyle/>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Docker is a containerization solution that can help with the process of developing, shipping and running applications.</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If you are on a Linux machine, Docker is not actually required but for Mac or Windows it will be needed.</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Instructions on how to install Docker can be found </a:t>
            </a:r>
            <a:r>
              <a:rPr lang="en-US" sz="1200" dirty="0">
                <a:solidFill>
                  <a:srgbClr val="222222"/>
                </a:solidFill>
                <a:latin typeface="Poppins" charset="0"/>
                <a:ea typeface="Poppins" charset="0"/>
                <a:cs typeface="Poppins" charset="0"/>
                <a:hlinkClick r:id="rId3"/>
              </a:rPr>
              <a:t>here</a:t>
            </a:r>
            <a:r>
              <a:rPr lang="en-US" sz="1200" dirty="0">
                <a:solidFill>
                  <a:srgbClr val="222222"/>
                </a:solidFill>
                <a:latin typeface="Poppins" charset="0"/>
                <a:ea typeface="Poppins" charset="0"/>
                <a:cs typeface="Poppins" charset="0"/>
              </a:rPr>
              <a:t>. </a:t>
            </a:r>
          </a:p>
          <a:p>
            <a:pPr marL="445723" lvl="5" indent="-128588">
              <a:lnSpc>
                <a:spcPct val="150000"/>
              </a:lnSpc>
              <a:spcBef>
                <a:spcPts val="0"/>
              </a:spcBef>
              <a:buClr>
                <a:schemeClr val="tx2"/>
              </a:buClr>
              <a:defRPr/>
            </a:pPr>
            <a:endParaRPr lang="en-US" sz="1200" dirty="0">
              <a:solidFill>
                <a:srgbClr val="222222"/>
              </a:solidFill>
            </a:endParaRPr>
          </a:p>
        </p:txBody>
      </p:sp>
      <p:pic>
        <p:nvPicPr>
          <p:cNvPr id="8" name="Picture 7">
            <a:extLst>
              <a:ext uri="{FF2B5EF4-FFF2-40B4-BE49-F238E27FC236}">
                <a16:creationId xmlns:a16="http://schemas.microsoft.com/office/drawing/2014/main" id="{8FEB87A2-0261-A441-81AF-EE09F31EFC41}"/>
              </a:ext>
            </a:extLst>
          </p:cNvPr>
          <p:cNvPicPr>
            <a:picLocks noChangeAspect="1"/>
          </p:cNvPicPr>
          <p:nvPr/>
        </p:nvPicPr>
        <p:blipFill>
          <a:blip r:embed="rId4"/>
          <a:stretch>
            <a:fillRect/>
          </a:stretch>
        </p:blipFill>
        <p:spPr>
          <a:xfrm>
            <a:off x="6382453" y="709811"/>
            <a:ext cx="2188637" cy="562637"/>
          </a:xfrm>
          <a:prstGeom prst="rect">
            <a:avLst/>
          </a:prstGeom>
        </p:spPr>
      </p:pic>
    </p:spTree>
    <p:extLst>
      <p:ext uri="{BB962C8B-B14F-4D97-AF65-F5344CB8AC3E}">
        <p14:creationId xmlns:p14="http://schemas.microsoft.com/office/powerpoint/2010/main" val="5794176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Download the Git Repository</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4"/>
            <a:ext cx="8307531" cy="3266472"/>
          </a:xfrm>
          <a:prstGeom prst="rect">
            <a:avLst/>
          </a:prstGeom>
        </p:spPr>
        <p:txBody>
          <a:bodyPr wrap="square">
            <a:spAutoFit/>
          </a:bodyPr>
          <a:lstStyle/>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The Git repository for this lesson can be found here: </a:t>
            </a:r>
            <a:r>
              <a:rPr lang="en-US" sz="1200" dirty="0">
                <a:solidFill>
                  <a:srgbClr val="222222"/>
                </a:solidFill>
                <a:latin typeface="Poppins" charset="0"/>
                <a:ea typeface="Poppins" charset="0"/>
                <a:cs typeface="Poppins" charset="0"/>
                <a:hlinkClick r:id="rId3"/>
              </a:rPr>
              <a:t>https://github.com/corda/millionaires-problem</a:t>
            </a:r>
            <a:r>
              <a:rPr lang="en-US" sz="1200" dirty="0">
                <a:solidFill>
                  <a:srgbClr val="222222"/>
                </a:solidFill>
                <a:latin typeface="Poppins" charset="0"/>
                <a:ea typeface="Poppins" charset="0"/>
                <a:cs typeface="Poppins" charset="0"/>
              </a:rPr>
              <a:t>.</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Open Terminal on your machine and navigate to the target directory where you wish the project to be located.</a:t>
            </a:r>
          </a:p>
          <a:p>
            <a:pPr marL="182880" lvl="4" indent="-171450">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Next type </a:t>
            </a:r>
            <a:r>
              <a:rPr lang="en-US" sz="1200" b="1" i="1" dirty="0">
                <a:solidFill>
                  <a:srgbClr val="222222"/>
                </a:solidFill>
                <a:latin typeface="Poppins" charset="0"/>
                <a:ea typeface="Poppins" charset="0"/>
                <a:cs typeface="Poppins" charset="0"/>
              </a:rPr>
              <a:t>git clone https://github.com/corda/millionaires-problem.git </a:t>
            </a:r>
            <a:r>
              <a:rPr lang="en-US" sz="1200" dirty="0">
                <a:solidFill>
                  <a:srgbClr val="222222"/>
                </a:solidFill>
                <a:latin typeface="Poppins" charset="0"/>
                <a:ea typeface="Poppins" charset="0"/>
                <a:cs typeface="Poppins" charset="0"/>
              </a:rPr>
              <a:t>and hit enter.</a:t>
            </a:r>
          </a:p>
          <a:p>
            <a:pPr marL="182880" lvl="4" indent="-171450">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You should see something similar to the image below.</a:t>
            </a:r>
          </a:p>
          <a:p>
            <a:pPr marL="182880" lvl="4" indent="-171450">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lvl="4" indent="-1568815">
              <a:lnSpc>
                <a:spcPct val="150000"/>
              </a:lnSpc>
              <a:spcBef>
                <a:spcPts val="0"/>
              </a:spcBef>
              <a:buClr>
                <a:schemeClr val="tx2"/>
              </a:buClr>
              <a:defRPr/>
            </a:pPr>
            <a:endParaRPr lang="en-US" sz="675" dirty="0">
              <a:solidFill>
                <a:srgbClr val="222222"/>
              </a:solidFill>
              <a:latin typeface="Poppins" charset="0"/>
              <a:ea typeface="Poppins" charset="0"/>
              <a:cs typeface="Poppins" charset="0"/>
            </a:endParaRPr>
          </a:p>
          <a:p>
            <a:pPr marL="445723" lvl="5" indent="-128588">
              <a:lnSpc>
                <a:spcPct val="150000"/>
              </a:lnSpc>
              <a:spcBef>
                <a:spcPts val="0"/>
              </a:spcBef>
              <a:buClr>
                <a:schemeClr val="tx2"/>
              </a:buClr>
              <a:defRPr/>
            </a:pPr>
            <a:endParaRPr lang="en-US" sz="1200" dirty="0">
              <a:solidFill>
                <a:srgbClr val="222222"/>
              </a:solidFill>
            </a:endParaRPr>
          </a:p>
        </p:txBody>
      </p:sp>
      <p:pic>
        <p:nvPicPr>
          <p:cNvPr id="2" name="Picture 1">
            <a:extLst>
              <a:ext uri="{FF2B5EF4-FFF2-40B4-BE49-F238E27FC236}">
                <a16:creationId xmlns:a16="http://schemas.microsoft.com/office/drawing/2014/main" id="{FF3A9DB0-18B2-C34B-851C-08429FC1E5EB}"/>
              </a:ext>
            </a:extLst>
          </p:cNvPr>
          <p:cNvPicPr>
            <a:picLocks noChangeAspect="1"/>
          </p:cNvPicPr>
          <p:nvPr/>
        </p:nvPicPr>
        <p:blipFill>
          <a:blip r:embed="rId4"/>
          <a:stretch>
            <a:fillRect/>
          </a:stretch>
        </p:blipFill>
        <p:spPr>
          <a:xfrm>
            <a:off x="692202" y="3224096"/>
            <a:ext cx="6654800" cy="1638300"/>
          </a:xfrm>
          <a:prstGeom prst="rect">
            <a:avLst/>
          </a:prstGeom>
        </p:spPr>
      </p:pic>
    </p:spTree>
    <p:extLst>
      <p:ext uri="{BB962C8B-B14F-4D97-AF65-F5344CB8AC3E}">
        <p14:creationId xmlns:p14="http://schemas.microsoft.com/office/powerpoint/2010/main" val="32837531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3507" y="1967711"/>
            <a:ext cx="4714936" cy="1481167"/>
          </a:xfrm>
        </p:spPr>
        <p:txBody>
          <a:bodyPr anchor="ctr"/>
          <a:lstStyle/>
          <a:p>
            <a:r>
              <a:rPr lang="en-US" dirty="0">
                <a:latin typeface="Poppins" pitchFamily="2" charset="77"/>
                <a:cs typeface="Poppins" pitchFamily="2" charset="77"/>
              </a:rPr>
              <a:t>Deploying an Enclave</a:t>
            </a:r>
          </a:p>
        </p:txBody>
      </p:sp>
      <p:sp>
        <p:nvSpPr>
          <p:cNvPr id="4" name="Slide Number Placeholder 3"/>
          <p:cNvSpPr>
            <a:spLocks noGrp="1"/>
          </p:cNvSpPr>
          <p:nvPr>
            <p:ph type="sldNum" sz="quarter" idx="2"/>
          </p:nvPr>
        </p:nvSpPr>
        <p:spPr/>
        <p:txBody>
          <a:bodyPr/>
          <a:lstStyle/>
          <a:p>
            <a:fld id="{86CB4B4D-7CA3-9044-876B-883B54F8677D}" type="slidenum">
              <a:rPr lang="uk-UA" smtClean="0"/>
              <a:t>14</a:t>
            </a:fld>
            <a:endParaRPr lang="uk-UA" dirty="0"/>
          </a:p>
        </p:txBody>
      </p:sp>
      <p:sp>
        <p:nvSpPr>
          <p:cNvPr id="5" name="Text Placeholder 1">
            <a:extLst>
              <a:ext uri="{FF2B5EF4-FFF2-40B4-BE49-F238E27FC236}">
                <a16:creationId xmlns:a16="http://schemas.microsoft.com/office/drawing/2014/main" id="{EC1063A7-58BF-9E42-92C9-B934937ED31D}"/>
              </a:ext>
            </a:extLst>
          </p:cNvPr>
          <p:cNvSpPr>
            <a:spLocks noGrp="1"/>
          </p:cNvSpPr>
          <p:nvPr>
            <p:ph type="body" sz="quarter" idx="13"/>
          </p:nvPr>
        </p:nvSpPr>
        <p:spPr>
          <a:xfrm>
            <a:off x="2266094" y="1773004"/>
            <a:ext cx="935705" cy="1751442"/>
          </a:xfrm>
        </p:spPr>
        <p:txBody>
          <a:bodyPr/>
          <a:lstStyle/>
          <a:p>
            <a:r>
              <a:rPr lang="en-US" dirty="0"/>
              <a:t>3</a:t>
            </a:r>
          </a:p>
        </p:txBody>
      </p:sp>
    </p:spTree>
    <p:extLst>
      <p:ext uri="{BB962C8B-B14F-4D97-AF65-F5344CB8AC3E}">
        <p14:creationId xmlns:p14="http://schemas.microsoft.com/office/powerpoint/2010/main" val="15169541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Deploying an Enclave</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4"/>
            <a:ext cx="4865499" cy="3266472"/>
          </a:xfrm>
          <a:prstGeom prst="rect">
            <a:avLst/>
          </a:prstGeom>
        </p:spPr>
        <p:txBody>
          <a:bodyPr wrap="square">
            <a:spAutoFit/>
          </a:bodyPr>
          <a:lstStyle/>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In this tutorial, we will stick to deploying the Enclave in simulation mode so we can test the functionality of our application.</a:t>
            </a:r>
          </a:p>
          <a:p>
            <a:pPr marL="182880" lvl="4" indent="-171450">
              <a:lnSpc>
                <a:spcPct val="150000"/>
              </a:lnSpc>
              <a:spcBef>
                <a:spcPts val="0"/>
              </a:spcBef>
              <a:buFont typeface="Arial" panose="020B0604020202020204" pitchFamily="34" charset="0"/>
              <a:buChar char="•"/>
              <a:defRPr/>
            </a:pPr>
            <a:endParaRPr lang="en-US" sz="1200"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Deploying an enclave in “release” mode on real Intel SGX hardware is a more complicated process that we won’t explore in this course.</a:t>
            </a:r>
            <a:endParaRPr lang="en-US" sz="1200" b="1" i="1" dirty="0">
              <a:solidFill>
                <a:srgbClr val="222222"/>
              </a:solidFill>
              <a:latin typeface="Poppins" charset="0"/>
              <a:ea typeface="Poppins" charset="0"/>
              <a:cs typeface="Poppins" charset="0"/>
            </a:endParaRPr>
          </a:p>
          <a:p>
            <a:pPr marL="11430" lvl="4" indent="0">
              <a:lnSpc>
                <a:spcPct val="150000"/>
              </a:lnSpc>
              <a:spcBef>
                <a:spcPts val="0"/>
              </a:spcBef>
              <a:defRPr/>
            </a:pPr>
            <a:endParaRPr lang="en-US" sz="1200" b="1" i="1" dirty="0">
              <a:solidFill>
                <a:srgbClr val="222222"/>
              </a:solidFill>
              <a:latin typeface="Poppins" charset="0"/>
              <a:ea typeface="Poppins" charset="0"/>
              <a:cs typeface="Poppins" charset="0"/>
            </a:endParaRPr>
          </a:p>
          <a:p>
            <a:pPr marL="182880" lvl="4" indent="-171450">
              <a:lnSpc>
                <a:spcPct val="150000"/>
              </a:lnSpc>
              <a:spcBef>
                <a:spcPts val="0"/>
              </a:spcBef>
              <a:buFont typeface="Arial" panose="020B0604020202020204" pitchFamily="34" charset="0"/>
              <a:buChar char="•"/>
              <a:defRPr/>
            </a:pPr>
            <a:r>
              <a:rPr lang="en-US" sz="1200" dirty="0">
                <a:solidFill>
                  <a:srgbClr val="222222"/>
                </a:solidFill>
                <a:latin typeface="Poppins" charset="0"/>
                <a:ea typeface="Poppins" charset="0"/>
                <a:cs typeface="Poppins" charset="0"/>
              </a:rPr>
              <a:t>More information on deploying an enclave on SGX hardware can be found </a:t>
            </a:r>
            <a:r>
              <a:rPr lang="en-US" sz="1200" dirty="0">
                <a:solidFill>
                  <a:srgbClr val="222222"/>
                </a:solidFill>
                <a:latin typeface="Poppins" charset="0"/>
                <a:ea typeface="Poppins" charset="0"/>
                <a:cs typeface="Poppins" charset="0"/>
                <a:hlinkClick r:id="rId3"/>
              </a:rPr>
              <a:t>here</a:t>
            </a:r>
            <a:r>
              <a:rPr lang="en-US" sz="1200" dirty="0">
                <a:solidFill>
                  <a:srgbClr val="222222"/>
                </a:solidFill>
                <a:latin typeface="Poppins" charset="0"/>
                <a:ea typeface="Poppins" charset="0"/>
                <a:cs typeface="Poppins" charset="0"/>
              </a:rPr>
              <a:t>.</a:t>
            </a:r>
          </a:p>
          <a:p>
            <a:pPr lvl="4" indent="-1568815">
              <a:lnSpc>
                <a:spcPct val="150000"/>
              </a:lnSpc>
              <a:spcBef>
                <a:spcPts val="0"/>
              </a:spcBef>
              <a:buClr>
                <a:schemeClr val="tx2"/>
              </a:buClr>
              <a:defRPr/>
            </a:pPr>
            <a:endParaRPr lang="en-US" sz="675" dirty="0">
              <a:solidFill>
                <a:srgbClr val="222222"/>
              </a:solidFill>
              <a:latin typeface="Poppins" charset="0"/>
              <a:ea typeface="Poppins" charset="0"/>
              <a:cs typeface="Poppins" charset="0"/>
            </a:endParaRPr>
          </a:p>
          <a:p>
            <a:pPr marL="445723" lvl="5" indent="-128588">
              <a:lnSpc>
                <a:spcPct val="150000"/>
              </a:lnSpc>
              <a:spcBef>
                <a:spcPts val="0"/>
              </a:spcBef>
              <a:buClr>
                <a:schemeClr val="tx2"/>
              </a:buClr>
              <a:defRPr/>
            </a:pPr>
            <a:endParaRPr lang="en-US" sz="1200" dirty="0">
              <a:solidFill>
                <a:srgbClr val="222222"/>
              </a:solidFill>
            </a:endParaRPr>
          </a:p>
        </p:txBody>
      </p:sp>
      <p:pic>
        <p:nvPicPr>
          <p:cNvPr id="2" name="Picture 1">
            <a:extLst>
              <a:ext uri="{FF2B5EF4-FFF2-40B4-BE49-F238E27FC236}">
                <a16:creationId xmlns:a16="http://schemas.microsoft.com/office/drawing/2014/main" id="{28431B06-639D-DA44-980E-774115FACD05}"/>
              </a:ext>
            </a:extLst>
          </p:cNvPr>
          <p:cNvPicPr>
            <a:picLocks noChangeAspect="1"/>
          </p:cNvPicPr>
          <p:nvPr/>
        </p:nvPicPr>
        <p:blipFill>
          <a:blip r:embed="rId4"/>
          <a:stretch>
            <a:fillRect/>
          </a:stretch>
        </p:blipFill>
        <p:spPr>
          <a:xfrm>
            <a:off x="5722522" y="1335229"/>
            <a:ext cx="2598570" cy="2533361"/>
          </a:xfrm>
          <a:prstGeom prst="rect">
            <a:avLst/>
          </a:prstGeom>
        </p:spPr>
      </p:pic>
    </p:spTree>
    <p:extLst>
      <p:ext uri="{BB962C8B-B14F-4D97-AF65-F5344CB8AC3E}">
        <p14:creationId xmlns:p14="http://schemas.microsoft.com/office/powerpoint/2010/main" val="3185429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Setting up your Docker Container</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4"/>
            <a:ext cx="6986245" cy="3236335"/>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First, we’ll need to setup the Docker container where the host &amp; enclave will run.</a:t>
            </a: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R</a:t>
            </a:r>
            <a:r>
              <a:rPr lang="en-US" sz="1200" dirty="0">
                <a:solidFill>
                  <a:srgbClr val="222222"/>
                </a:solidFill>
                <a:latin typeface="Calibri" panose="020F0502020204030204" pitchFamily="34" charset="0"/>
                <a:ea typeface="Poppins" charset="0"/>
                <a:cs typeface="Calibri" panose="020F0502020204030204" pitchFamily="34" charset="0"/>
              </a:rPr>
              <a:t>un the following steps in order.</a:t>
            </a:r>
            <a:endParaRPr lang="en-US" sz="1575" dirty="0">
              <a:solidFill>
                <a:srgbClr val="222222"/>
              </a:solidFill>
              <a:latin typeface="Poppins" charset="0"/>
              <a:ea typeface="Poppins" charset="0"/>
              <a:cs typeface="Poppins" charset="0"/>
            </a:endParaRPr>
          </a:p>
          <a:p>
            <a:pPr marL="548640" lvl="4" indent="-182880">
              <a:lnSpc>
                <a:spcPct val="150000"/>
              </a:lnSpc>
              <a:spcBef>
                <a:spcPts val="0"/>
              </a:spcBef>
              <a:buFont typeface="Arial" panose="020B0604020202020204" pitchFamily="34" charset="0"/>
              <a:buChar char="•"/>
              <a:defRPr/>
            </a:pPr>
            <a:r>
              <a:rPr lang="en-US" sz="1200" b="1" i="1" dirty="0"/>
              <a:t>docker run --name millionaires-problem -p 8080:8080 -it -d -v :/</a:t>
            </a:r>
            <a:r>
              <a:rPr lang="en-US" sz="1200" b="1" i="1" dirty="0" err="1"/>
              <a:t>sdk</a:t>
            </a:r>
            <a:r>
              <a:rPr lang="en-US" sz="1200" b="1" i="1" dirty="0"/>
              <a:t> -w /</a:t>
            </a:r>
            <a:r>
              <a:rPr lang="en-US" sz="1200" b="1" i="1" dirty="0" err="1"/>
              <a:t>sdk</a:t>
            </a:r>
            <a:r>
              <a:rPr lang="en-US" sz="1200" b="1" i="1" dirty="0"/>
              <a:t> ubuntu bash</a:t>
            </a:r>
            <a:endParaRPr lang="en-US" sz="1200" dirty="0">
              <a:solidFill>
                <a:srgbClr val="222222"/>
              </a:solidFill>
              <a:latin typeface="Calibri" panose="020F0502020204030204" pitchFamily="34" charset="0"/>
              <a:cs typeface="Calibri" panose="020F0502020204030204" pitchFamily="34" charset="0"/>
            </a:endParaRPr>
          </a:p>
          <a:p>
            <a:pPr marL="891540" lvl="8" indent="-182880">
              <a:lnSpc>
                <a:spcPts val="225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This will create the docker container running on port 8080.</a:t>
            </a:r>
            <a:endParaRPr lang="en-US" sz="1175" dirty="0"/>
          </a:p>
          <a:p>
            <a:pPr marL="548640" lvl="4" indent="-182880">
              <a:lnSpc>
                <a:spcPct val="150000"/>
              </a:lnSpc>
              <a:spcBef>
                <a:spcPts val="0"/>
              </a:spcBef>
              <a:buFont typeface="Arial" panose="020B0604020202020204" pitchFamily="34" charset="0"/>
              <a:buChar char="•"/>
              <a:defRPr/>
            </a:pPr>
            <a:r>
              <a:rPr lang="en-US" sz="1200" b="1" i="1" dirty="0"/>
              <a:t>docker exec -</a:t>
            </a:r>
            <a:r>
              <a:rPr lang="en-US" sz="1200" b="1" i="1" dirty="0" err="1"/>
              <a:t>ti</a:t>
            </a:r>
            <a:r>
              <a:rPr lang="en-US" sz="1200" b="1" i="1" dirty="0"/>
              <a:t> millionaires-problem apt update</a:t>
            </a:r>
            <a:endParaRPr lang="en-US" sz="1200" dirty="0">
              <a:solidFill>
                <a:srgbClr val="222222"/>
              </a:solidFill>
              <a:latin typeface="Calibri" panose="020F0502020204030204" pitchFamily="34" charset="0"/>
              <a:cs typeface="Calibri" panose="020F0502020204030204" pitchFamily="34" charset="0"/>
            </a:endParaRPr>
          </a:p>
          <a:p>
            <a:pPr marL="548640" lvl="4" indent="-182880">
              <a:lnSpc>
                <a:spcPct val="150000"/>
              </a:lnSpc>
              <a:spcBef>
                <a:spcPts val="0"/>
              </a:spcBef>
              <a:buFont typeface="Arial" panose="020B0604020202020204" pitchFamily="34" charset="0"/>
              <a:buChar char="•"/>
              <a:defRPr/>
            </a:pPr>
            <a:r>
              <a:rPr lang="en-US" sz="1200" b="1" i="1" dirty="0"/>
              <a:t>docker exec -</a:t>
            </a:r>
            <a:r>
              <a:rPr lang="en-US" sz="1200" b="1" i="1" dirty="0" err="1"/>
              <a:t>ti</a:t>
            </a:r>
            <a:r>
              <a:rPr lang="en-US" sz="1200" b="1" i="1" dirty="0"/>
              <a:t> millionaires-problem apt install -y openjdk-11-jdk</a:t>
            </a:r>
            <a:endParaRPr lang="en-US" sz="1200" dirty="0">
              <a:solidFill>
                <a:srgbClr val="222222"/>
              </a:solidFill>
              <a:latin typeface="Calibri" panose="020F0502020204030204" pitchFamily="34" charset="0"/>
              <a:cs typeface="Calibri" panose="020F0502020204030204" pitchFamily="34" charset="0"/>
            </a:endParaRPr>
          </a:p>
          <a:p>
            <a:pPr marL="777240" lvl="7" indent="-182880">
              <a:lnSpc>
                <a:spcPts val="225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You will need to input your geographic region during this step.</a:t>
            </a:r>
            <a:endParaRPr lang="en-US" sz="800" dirty="0">
              <a:solidFill>
                <a:srgbClr val="53585F"/>
              </a:solidFill>
              <a:cs typeface="Calibri" panose="020F0502020204030204" pitchFamily="34" charset="0"/>
            </a:endParaRPr>
          </a:p>
          <a:p>
            <a:pPr marL="91440" lvl="5" indent="-182880">
              <a:lnSpc>
                <a:spcPts val="2250"/>
              </a:lnSpc>
              <a:spcBef>
                <a:spcPts val="0"/>
              </a:spcBef>
              <a:buClr>
                <a:schemeClr val="tx2"/>
              </a:buClr>
              <a:defRPr/>
            </a:pPr>
            <a:r>
              <a:rPr lang="en-US" sz="1200" dirty="0">
                <a:solidFill>
                  <a:srgbClr val="222222"/>
                </a:solidFill>
                <a:latin typeface="Calibri" panose="020F0502020204030204" pitchFamily="34" charset="0"/>
                <a:cs typeface="Calibri" panose="020F0502020204030204" pitchFamily="34" charset="0"/>
              </a:rPr>
              <a:t>To check that the docker container is running properly run the following command.</a:t>
            </a:r>
          </a:p>
          <a:p>
            <a:pPr marL="434340" lvl="6" indent="-182880">
              <a:lnSpc>
                <a:spcPts val="2250"/>
              </a:lnSpc>
              <a:spcBef>
                <a:spcPts val="0"/>
              </a:spcBef>
              <a:buClr>
                <a:schemeClr val="tx2"/>
              </a:buClr>
              <a:defRPr/>
            </a:pPr>
            <a:r>
              <a:rPr lang="en-US" sz="1200" b="1" i="1" dirty="0"/>
              <a:t>docker </a:t>
            </a:r>
            <a:r>
              <a:rPr lang="en-US" sz="1200" b="1" i="1" dirty="0" err="1"/>
              <a:t>ps</a:t>
            </a:r>
            <a:r>
              <a:rPr lang="en-US" sz="1200" b="1" i="1" dirty="0"/>
              <a:t> -a</a:t>
            </a:r>
          </a:p>
          <a:p>
            <a:pPr marL="434340" lvl="6" indent="-182880">
              <a:lnSpc>
                <a:spcPts val="2250"/>
              </a:lnSpc>
              <a:spcBef>
                <a:spcPts val="0"/>
              </a:spcBef>
              <a:buClr>
                <a:schemeClr val="tx2"/>
              </a:buClr>
              <a:defRPr/>
            </a:pPr>
            <a:r>
              <a:rPr lang="en-US" sz="1200" dirty="0">
                <a:solidFill>
                  <a:srgbClr val="222222"/>
                </a:solidFill>
                <a:latin typeface="Calibri" panose="020F0502020204030204" pitchFamily="34" charset="0"/>
                <a:cs typeface="Calibri" panose="020F0502020204030204" pitchFamily="34" charset="0"/>
              </a:rPr>
              <a:t>You should see something similar to the snippet below.</a:t>
            </a:r>
          </a:p>
          <a:p>
            <a:pPr marL="240030" lvl="4" indent="-228600">
              <a:lnSpc>
                <a:spcPct val="150000"/>
              </a:lnSpc>
              <a:spcBef>
                <a:spcPts val="0"/>
              </a:spcBef>
              <a:defRPr/>
            </a:pPr>
            <a:endParaRPr lang="en-US" sz="1200" dirty="0">
              <a:solidFill>
                <a:srgbClr val="222222"/>
              </a:solidFill>
            </a:endParaRPr>
          </a:p>
        </p:txBody>
      </p:sp>
      <p:pic>
        <p:nvPicPr>
          <p:cNvPr id="4" name="Picture 3">
            <a:extLst>
              <a:ext uri="{FF2B5EF4-FFF2-40B4-BE49-F238E27FC236}">
                <a16:creationId xmlns:a16="http://schemas.microsoft.com/office/drawing/2014/main" id="{802EF73F-0438-F14E-924C-D1E405612169}"/>
              </a:ext>
            </a:extLst>
          </p:cNvPr>
          <p:cNvPicPr>
            <a:picLocks noChangeAspect="1"/>
          </p:cNvPicPr>
          <p:nvPr/>
        </p:nvPicPr>
        <p:blipFill>
          <a:blip r:embed="rId3"/>
          <a:stretch>
            <a:fillRect/>
          </a:stretch>
        </p:blipFill>
        <p:spPr>
          <a:xfrm>
            <a:off x="328135" y="4013109"/>
            <a:ext cx="8015218" cy="280119"/>
          </a:xfrm>
          <a:prstGeom prst="rect">
            <a:avLst/>
          </a:prstGeom>
        </p:spPr>
      </p:pic>
    </p:spTree>
    <p:extLst>
      <p:ext uri="{BB962C8B-B14F-4D97-AF65-F5344CB8AC3E}">
        <p14:creationId xmlns:p14="http://schemas.microsoft.com/office/powerpoint/2010/main" val="15432703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Building the Conclave Project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3927851" cy="4188519"/>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Start by opening IntelliJ, clicking “Open” and navigating to the directory that you previously downloaded from Git.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ea typeface="Poppins"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Next, lets check the Java version being used to compile the project and make sure we are using Java 11.</a:t>
            </a:r>
          </a:p>
          <a:p>
            <a:pPr marL="8572" lvl="4" indent="0">
              <a:lnSpc>
                <a:spcPts val="2250"/>
              </a:lnSpc>
              <a:spcBef>
                <a:spcPts val="0"/>
              </a:spcBef>
              <a:defRPr/>
            </a:pPr>
            <a:endParaRPr lang="en-US" sz="1200" dirty="0">
              <a:solidFill>
                <a:srgbClr val="222222"/>
              </a:solidFill>
              <a:latin typeface="Calibri" panose="020F0502020204030204" pitchFamily="34" charset="0"/>
              <a:ea typeface="Poppins"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Navigate to “File” and then “Project Structure” as seen on the right.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ea typeface="Poppins"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Then take a look at the “Project SDK” section and confirm that you are setup to use Java 11.</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825" dirty="0">
              <a:solidFill>
                <a:srgbClr val="222222"/>
              </a:solidFill>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ea typeface="Poppins" charset="0"/>
              <a:cs typeface="Calibri" panose="020F0502020204030204" pitchFamily="34" charset="0"/>
            </a:endParaRPr>
          </a:p>
        </p:txBody>
      </p:sp>
      <p:grpSp>
        <p:nvGrpSpPr>
          <p:cNvPr id="18" name="Group 17">
            <a:extLst>
              <a:ext uri="{FF2B5EF4-FFF2-40B4-BE49-F238E27FC236}">
                <a16:creationId xmlns:a16="http://schemas.microsoft.com/office/drawing/2014/main" id="{5498FD5B-EF8D-5C46-9C36-73C6A22F90E5}"/>
              </a:ext>
            </a:extLst>
          </p:cNvPr>
          <p:cNvGrpSpPr/>
          <p:nvPr/>
        </p:nvGrpSpPr>
        <p:grpSpPr>
          <a:xfrm>
            <a:off x="5936839" y="451008"/>
            <a:ext cx="1292324" cy="1626990"/>
            <a:chOff x="6386290" y="476709"/>
            <a:chExt cx="1292324" cy="1626990"/>
          </a:xfrm>
        </p:grpSpPr>
        <p:pic>
          <p:nvPicPr>
            <p:cNvPr id="7" name="Picture 6">
              <a:extLst>
                <a:ext uri="{FF2B5EF4-FFF2-40B4-BE49-F238E27FC236}">
                  <a16:creationId xmlns:a16="http://schemas.microsoft.com/office/drawing/2014/main" id="{515CCB29-99EC-6D4C-9FFA-4C2B3C073DFB}"/>
                </a:ext>
              </a:extLst>
            </p:cNvPr>
            <p:cNvPicPr>
              <a:picLocks noChangeAspect="1"/>
            </p:cNvPicPr>
            <p:nvPr/>
          </p:nvPicPr>
          <p:blipFill>
            <a:blip r:embed="rId3"/>
            <a:stretch>
              <a:fillRect/>
            </a:stretch>
          </p:blipFill>
          <p:spPr>
            <a:xfrm>
              <a:off x="6386290" y="476709"/>
              <a:ext cx="1292324" cy="1626990"/>
            </a:xfrm>
            <a:prstGeom prst="rect">
              <a:avLst/>
            </a:prstGeom>
          </p:spPr>
        </p:pic>
        <p:sp>
          <p:nvSpPr>
            <p:cNvPr id="8" name="Frame 7">
              <a:extLst>
                <a:ext uri="{FF2B5EF4-FFF2-40B4-BE49-F238E27FC236}">
                  <a16:creationId xmlns:a16="http://schemas.microsoft.com/office/drawing/2014/main" id="{1AA1BF97-02AC-5648-A15A-03EE0442E4ED}"/>
                </a:ext>
              </a:extLst>
            </p:cNvPr>
            <p:cNvSpPr/>
            <p:nvPr/>
          </p:nvSpPr>
          <p:spPr>
            <a:xfrm>
              <a:off x="6392995" y="1752788"/>
              <a:ext cx="350770" cy="1810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a:extLst>
              <a:ext uri="{FF2B5EF4-FFF2-40B4-BE49-F238E27FC236}">
                <a16:creationId xmlns:a16="http://schemas.microsoft.com/office/drawing/2014/main" id="{153E9DD1-7775-A546-857B-A3B8353E15D0}"/>
              </a:ext>
            </a:extLst>
          </p:cNvPr>
          <p:cNvPicPr>
            <a:picLocks noChangeAspect="1"/>
          </p:cNvPicPr>
          <p:nvPr/>
        </p:nvPicPr>
        <p:blipFill>
          <a:blip r:embed="rId4"/>
          <a:stretch>
            <a:fillRect/>
          </a:stretch>
        </p:blipFill>
        <p:spPr>
          <a:xfrm>
            <a:off x="4223972" y="3492839"/>
            <a:ext cx="4154837" cy="1333379"/>
          </a:xfrm>
          <a:prstGeom prst="rect">
            <a:avLst/>
          </a:prstGeom>
        </p:spPr>
      </p:pic>
      <p:grpSp>
        <p:nvGrpSpPr>
          <p:cNvPr id="17" name="Group 16">
            <a:extLst>
              <a:ext uri="{FF2B5EF4-FFF2-40B4-BE49-F238E27FC236}">
                <a16:creationId xmlns:a16="http://schemas.microsoft.com/office/drawing/2014/main" id="{5AEC9950-FFB8-C14A-8CAA-737D54656BBB}"/>
              </a:ext>
            </a:extLst>
          </p:cNvPr>
          <p:cNvGrpSpPr/>
          <p:nvPr/>
        </p:nvGrpSpPr>
        <p:grpSpPr>
          <a:xfrm>
            <a:off x="5275229" y="2345470"/>
            <a:ext cx="2735596" cy="977501"/>
            <a:chOff x="2101850" y="1689100"/>
            <a:chExt cx="3925855" cy="1402812"/>
          </a:xfrm>
        </p:grpSpPr>
        <p:pic>
          <p:nvPicPr>
            <p:cNvPr id="12" name="Picture 11">
              <a:extLst>
                <a:ext uri="{FF2B5EF4-FFF2-40B4-BE49-F238E27FC236}">
                  <a16:creationId xmlns:a16="http://schemas.microsoft.com/office/drawing/2014/main" id="{428771DD-57FE-0544-AE2A-2F9BB3ADA4B1}"/>
                </a:ext>
              </a:extLst>
            </p:cNvPr>
            <p:cNvPicPr>
              <a:picLocks noChangeAspect="1"/>
            </p:cNvPicPr>
            <p:nvPr/>
          </p:nvPicPr>
          <p:blipFill>
            <a:blip r:embed="rId5"/>
            <a:stretch>
              <a:fillRect/>
            </a:stretch>
          </p:blipFill>
          <p:spPr>
            <a:xfrm>
              <a:off x="2101850" y="1689100"/>
              <a:ext cx="3925855" cy="1402812"/>
            </a:xfrm>
            <a:prstGeom prst="rect">
              <a:avLst/>
            </a:prstGeom>
          </p:spPr>
        </p:pic>
        <p:sp>
          <p:nvSpPr>
            <p:cNvPr id="15" name="Frame 14">
              <a:extLst>
                <a:ext uri="{FF2B5EF4-FFF2-40B4-BE49-F238E27FC236}">
                  <a16:creationId xmlns:a16="http://schemas.microsoft.com/office/drawing/2014/main" id="{30DDDF51-E688-1049-94E8-F10125FB9BF8}"/>
                </a:ext>
              </a:extLst>
            </p:cNvPr>
            <p:cNvSpPr/>
            <p:nvPr/>
          </p:nvSpPr>
          <p:spPr>
            <a:xfrm>
              <a:off x="3554221" y="2810103"/>
              <a:ext cx="2473483" cy="28180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839D5832-D17D-B94B-B42F-AECC1085E9B8}"/>
                </a:ext>
              </a:extLst>
            </p:cNvPr>
            <p:cNvSpPr/>
            <p:nvPr/>
          </p:nvSpPr>
          <p:spPr>
            <a:xfrm>
              <a:off x="3554221" y="1689100"/>
              <a:ext cx="467589" cy="24473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5472849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Building the Conclave Project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5177155" cy="3198504"/>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Before we dive into any source code, we will simply build the project and deploy it.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ea typeface="Poppins"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ea typeface="Poppins" charset="0"/>
                <a:cs typeface="Calibri" panose="020F0502020204030204" pitchFamily="34" charset="0"/>
              </a:rPr>
              <a:t>Navigate to the Gradle side panel and double click the “assemble” task as seen in the bottom right.</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Make sure that you are using the correct “assemble” task, located under “host”.</a:t>
            </a:r>
          </a:p>
          <a:p>
            <a:pPr marL="445723" lvl="5" indent="-128588">
              <a:lnSpc>
                <a:spcPct val="150000"/>
              </a:lnSpc>
              <a:spcBef>
                <a:spcPts val="0"/>
              </a:spcBef>
              <a:buClr>
                <a:schemeClr val="tx2"/>
              </a:buClr>
              <a:defRPr/>
            </a:pPr>
            <a:endParaRPr lang="en-US" sz="105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The first time you build the project it may take up to a couple minutes and if it is successful you should see a message similar to the one below.</a:t>
            </a:r>
          </a:p>
          <a:p>
            <a:pPr marL="137160" lvl="4" indent="-128588">
              <a:lnSpc>
                <a:spcPts val="2250"/>
              </a:lnSpc>
              <a:spcBef>
                <a:spcPts val="0"/>
              </a:spcBef>
              <a:buFont typeface="Arial" panose="020B0604020202020204" pitchFamily="34" charset="0"/>
              <a:buChar char="•"/>
              <a:defRPr/>
            </a:pPr>
            <a:endParaRPr lang="en-US" sz="825" dirty="0">
              <a:solidFill>
                <a:srgbClr val="222222"/>
              </a:solidFill>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ea typeface="Poppins" charset="0"/>
              <a:cs typeface="Calibri" panose="020F0502020204030204" pitchFamily="34" charset="0"/>
            </a:endParaRPr>
          </a:p>
        </p:txBody>
      </p:sp>
      <p:pic>
        <p:nvPicPr>
          <p:cNvPr id="13" name="Picture 12">
            <a:extLst>
              <a:ext uri="{FF2B5EF4-FFF2-40B4-BE49-F238E27FC236}">
                <a16:creationId xmlns:a16="http://schemas.microsoft.com/office/drawing/2014/main" id="{852A4BDA-A660-5F48-B42D-E9DECD8F0055}"/>
              </a:ext>
            </a:extLst>
          </p:cNvPr>
          <p:cNvPicPr>
            <a:picLocks noChangeAspect="1"/>
          </p:cNvPicPr>
          <p:nvPr/>
        </p:nvPicPr>
        <p:blipFill>
          <a:blip r:embed="rId3"/>
          <a:stretch>
            <a:fillRect/>
          </a:stretch>
        </p:blipFill>
        <p:spPr>
          <a:xfrm>
            <a:off x="443316" y="3424806"/>
            <a:ext cx="3073612" cy="534936"/>
          </a:xfrm>
          <a:prstGeom prst="rect">
            <a:avLst/>
          </a:prstGeom>
        </p:spPr>
      </p:pic>
      <p:grpSp>
        <p:nvGrpSpPr>
          <p:cNvPr id="4" name="Group 3">
            <a:extLst>
              <a:ext uri="{FF2B5EF4-FFF2-40B4-BE49-F238E27FC236}">
                <a16:creationId xmlns:a16="http://schemas.microsoft.com/office/drawing/2014/main" id="{931E12CE-B5CF-C64E-9687-50AEFCAA674D}"/>
              </a:ext>
            </a:extLst>
          </p:cNvPr>
          <p:cNvGrpSpPr/>
          <p:nvPr/>
        </p:nvGrpSpPr>
        <p:grpSpPr>
          <a:xfrm>
            <a:off x="5883159" y="691319"/>
            <a:ext cx="2456706" cy="2448056"/>
            <a:chOff x="5883159" y="691319"/>
            <a:chExt cx="2456706" cy="2448056"/>
          </a:xfrm>
        </p:grpSpPr>
        <p:pic>
          <p:nvPicPr>
            <p:cNvPr id="3" name="Picture 2">
              <a:extLst>
                <a:ext uri="{FF2B5EF4-FFF2-40B4-BE49-F238E27FC236}">
                  <a16:creationId xmlns:a16="http://schemas.microsoft.com/office/drawing/2014/main" id="{7AA717A2-48C5-8441-B943-8911205B528D}"/>
                </a:ext>
              </a:extLst>
            </p:cNvPr>
            <p:cNvPicPr>
              <a:picLocks noChangeAspect="1"/>
            </p:cNvPicPr>
            <p:nvPr/>
          </p:nvPicPr>
          <p:blipFill>
            <a:blip r:embed="rId4"/>
            <a:stretch>
              <a:fillRect/>
            </a:stretch>
          </p:blipFill>
          <p:spPr>
            <a:xfrm>
              <a:off x="5883159" y="691319"/>
              <a:ext cx="2456706" cy="2448056"/>
            </a:xfrm>
            <a:prstGeom prst="rect">
              <a:avLst/>
            </a:prstGeom>
          </p:spPr>
        </p:pic>
        <p:sp>
          <p:nvSpPr>
            <p:cNvPr id="9" name="Frame 8">
              <a:extLst>
                <a:ext uri="{FF2B5EF4-FFF2-40B4-BE49-F238E27FC236}">
                  <a16:creationId xmlns:a16="http://schemas.microsoft.com/office/drawing/2014/main" id="{CCE30688-BD0D-1C4A-9AD2-C03CEE4FC882}"/>
                </a:ext>
              </a:extLst>
            </p:cNvPr>
            <p:cNvSpPr/>
            <p:nvPr/>
          </p:nvSpPr>
          <p:spPr>
            <a:xfrm>
              <a:off x="6625594" y="2980511"/>
              <a:ext cx="798491" cy="15886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ABBBF7D8-2CDC-404A-B24B-68D0F6F89F09}"/>
                </a:ext>
              </a:extLst>
            </p:cNvPr>
            <p:cNvSpPr/>
            <p:nvPr/>
          </p:nvSpPr>
          <p:spPr>
            <a:xfrm>
              <a:off x="6018041" y="2121285"/>
              <a:ext cx="670021" cy="20905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9C62F326-6D1E-C240-B953-2AAC6E1F6629}"/>
                </a:ext>
              </a:extLst>
            </p:cNvPr>
            <p:cNvSpPr/>
            <p:nvPr/>
          </p:nvSpPr>
          <p:spPr>
            <a:xfrm>
              <a:off x="5883159" y="1160574"/>
              <a:ext cx="1501240" cy="20546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77780395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Deploy Conclave to the Docker Container</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4"/>
            <a:ext cx="6986245" cy="2954848"/>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Once our project has finished the build, we can copy our project into the docker container.</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Starting from the root of your project, run the following commands from your Terminal window.</a:t>
            </a:r>
            <a:endParaRPr lang="en-US" sz="1575" dirty="0">
              <a:solidFill>
                <a:srgbClr val="222222"/>
              </a:solidFill>
              <a:latin typeface="Poppins" charset="0"/>
              <a:ea typeface="Poppins" charset="0"/>
              <a:cs typeface="Poppins" charset="0"/>
            </a:endParaRPr>
          </a:p>
          <a:p>
            <a:pPr marL="548640" lvl="4" indent="-182880">
              <a:lnSpc>
                <a:spcPct val="150000"/>
              </a:lnSpc>
              <a:spcBef>
                <a:spcPts val="0"/>
              </a:spcBef>
              <a:buFont typeface="Arial" panose="020B0604020202020204" pitchFamily="34" charset="0"/>
              <a:buChar char="•"/>
              <a:defRPr/>
            </a:pPr>
            <a:r>
              <a:rPr lang="en-US" sz="1200" b="1" i="1" dirty="0"/>
              <a:t>docker </a:t>
            </a:r>
            <a:r>
              <a:rPr lang="en-US" sz="1200" b="1" i="1" dirty="0" err="1"/>
              <a:t>cp</a:t>
            </a:r>
            <a:r>
              <a:rPr lang="en-US" sz="1200" b="1" i="1" dirty="0"/>
              <a:t> ./host/build/libs/</a:t>
            </a:r>
            <a:r>
              <a:rPr lang="en-US" sz="1200" b="1" i="1" dirty="0" err="1"/>
              <a:t>host.jar</a:t>
            </a:r>
            <a:r>
              <a:rPr lang="en-US" sz="1200" b="1" i="1" dirty="0"/>
              <a:t> millionaires-problem:/</a:t>
            </a:r>
            <a:r>
              <a:rPr lang="en-US" sz="1200" b="1" i="1" dirty="0" err="1"/>
              <a:t>tmp</a:t>
            </a:r>
            <a:r>
              <a:rPr lang="en-US" sz="1200" b="1" i="1" dirty="0"/>
              <a:t>/</a:t>
            </a:r>
            <a:r>
              <a:rPr lang="en-US" sz="1200" b="1" i="1" dirty="0" err="1"/>
              <a:t>host.jar</a:t>
            </a:r>
            <a:endParaRPr lang="en-US" sz="1200" b="1" i="1" dirty="0">
              <a:solidFill>
                <a:srgbClr val="222222"/>
              </a:solidFill>
              <a:latin typeface="Calibri" panose="020F0502020204030204" pitchFamily="34" charset="0"/>
              <a:cs typeface="Calibri" panose="020F0502020204030204" pitchFamily="34" charset="0"/>
            </a:endParaRPr>
          </a:p>
          <a:p>
            <a:pPr marL="891540" lvl="8" indent="-182880">
              <a:lnSpc>
                <a:spcPts val="225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This will copy the build file onto the Docker container.</a:t>
            </a:r>
            <a:endParaRPr lang="en-US" sz="1175" dirty="0"/>
          </a:p>
          <a:p>
            <a:pPr marL="548640" lvl="4" indent="-182880">
              <a:lnSpc>
                <a:spcPct val="150000"/>
              </a:lnSpc>
              <a:spcBef>
                <a:spcPts val="0"/>
              </a:spcBef>
              <a:buFont typeface="Arial" panose="020B0604020202020204" pitchFamily="34" charset="0"/>
              <a:buChar char="•"/>
              <a:defRPr/>
            </a:pPr>
            <a:r>
              <a:rPr lang="en-US" sz="1200" b="1" i="1" dirty="0"/>
              <a:t>docker exec -</a:t>
            </a:r>
            <a:r>
              <a:rPr lang="en-US" sz="1200" b="1" i="1" dirty="0" err="1"/>
              <a:t>ti</a:t>
            </a:r>
            <a:r>
              <a:rPr lang="en-US" sz="1200" b="1" i="1" dirty="0"/>
              <a:t> millionaires-problem java -jar /</a:t>
            </a:r>
            <a:r>
              <a:rPr lang="en-US" sz="1200" b="1" i="1" dirty="0" err="1"/>
              <a:t>tmp</a:t>
            </a:r>
            <a:r>
              <a:rPr lang="en-US" sz="1200" b="1" i="1" dirty="0"/>
              <a:t>/</a:t>
            </a:r>
            <a:r>
              <a:rPr lang="en-US" sz="1200" b="1" i="1" dirty="0" err="1"/>
              <a:t>host.jar</a:t>
            </a:r>
            <a:endParaRPr lang="en-US" sz="1200" b="1" i="1" dirty="0">
              <a:solidFill>
                <a:srgbClr val="222222"/>
              </a:solidFill>
              <a:latin typeface="Calibri" panose="020F0502020204030204" pitchFamily="34" charset="0"/>
              <a:cs typeface="Calibri" panose="020F0502020204030204" pitchFamily="34" charset="0"/>
            </a:endParaRPr>
          </a:p>
          <a:p>
            <a:pPr marL="891540" lvl="8" indent="-182880">
              <a:lnSpc>
                <a:spcPts val="225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This will start your host &amp; enclave.</a:t>
            </a:r>
          </a:p>
          <a:p>
            <a:pPr marL="205740" lvl="6" indent="-182880">
              <a:lnSpc>
                <a:spcPts val="2250"/>
              </a:lnSpc>
              <a:spcBef>
                <a:spcPts val="0"/>
              </a:spcBef>
              <a:buClr>
                <a:schemeClr val="tx2"/>
              </a:buClr>
              <a:defRPr/>
            </a:pPr>
            <a:r>
              <a:rPr lang="en-US" sz="1175" dirty="0">
                <a:solidFill>
                  <a:srgbClr val="222222"/>
                </a:solidFill>
                <a:latin typeface="Calibri" panose="020F0502020204030204" pitchFamily="34" charset="0"/>
                <a:cs typeface="Calibri" panose="020F0502020204030204" pitchFamily="34" charset="0"/>
              </a:rPr>
              <a:t>If your machine looks similar to the snippet below, you have successfully deployed your first enclave!</a:t>
            </a:r>
            <a:endParaRPr lang="en-US" sz="1175" dirty="0"/>
          </a:p>
          <a:p>
            <a:pPr marL="548640" lvl="4" indent="-182880">
              <a:lnSpc>
                <a:spcPct val="15000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grpSp>
        <p:nvGrpSpPr>
          <p:cNvPr id="8" name="Group 7">
            <a:extLst>
              <a:ext uri="{FF2B5EF4-FFF2-40B4-BE49-F238E27FC236}">
                <a16:creationId xmlns:a16="http://schemas.microsoft.com/office/drawing/2014/main" id="{65F5F042-EA4C-C748-AC7A-8E3A66F46AD1}"/>
              </a:ext>
            </a:extLst>
          </p:cNvPr>
          <p:cNvGrpSpPr/>
          <p:nvPr/>
        </p:nvGrpSpPr>
        <p:grpSpPr>
          <a:xfrm>
            <a:off x="667724" y="2985977"/>
            <a:ext cx="4953991" cy="1913231"/>
            <a:chOff x="667724" y="2985977"/>
            <a:chExt cx="4953991" cy="1913231"/>
          </a:xfrm>
        </p:grpSpPr>
        <p:pic>
          <p:nvPicPr>
            <p:cNvPr id="2" name="Picture 1">
              <a:extLst>
                <a:ext uri="{FF2B5EF4-FFF2-40B4-BE49-F238E27FC236}">
                  <a16:creationId xmlns:a16="http://schemas.microsoft.com/office/drawing/2014/main" id="{ED9CA71F-7A46-5041-AB61-B6B593438503}"/>
                </a:ext>
              </a:extLst>
            </p:cNvPr>
            <p:cNvPicPr>
              <a:picLocks noChangeAspect="1"/>
            </p:cNvPicPr>
            <p:nvPr/>
          </p:nvPicPr>
          <p:blipFill>
            <a:blip r:embed="rId3"/>
            <a:stretch>
              <a:fillRect/>
            </a:stretch>
          </p:blipFill>
          <p:spPr>
            <a:xfrm>
              <a:off x="667724" y="2985977"/>
              <a:ext cx="4953991" cy="1913231"/>
            </a:xfrm>
            <a:prstGeom prst="rect">
              <a:avLst/>
            </a:prstGeom>
          </p:spPr>
        </p:pic>
        <p:sp>
          <p:nvSpPr>
            <p:cNvPr id="7" name="Frame 6">
              <a:extLst>
                <a:ext uri="{FF2B5EF4-FFF2-40B4-BE49-F238E27FC236}">
                  <a16:creationId xmlns:a16="http://schemas.microsoft.com/office/drawing/2014/main" id="{D590EF32-58B9-EB49-A9AB-6755C88A6616}"/>
                </a:ext>
              </a:extLst>
            </p:cNvPr>
            <p:cNvSpPr/>
            <p:nvPr/>
          </p:nvSpPr>
          <p:spPr>
            <a:xfrm>
              <a:off x="2307550" y="4786448"/>
              <a:ext cx="1983599" cy="11275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0258146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72837"/>
            <a:ext cx="8544847" cy="807874"/>
          </a:xfrm>
        </p:spPr>
        <p:txBody>
          <a:bodyPr/>
          <a:lstStyle/>
          <a:p>
            <a:r>
              <a:rPr lang="en-GB" dirty="0"/>
              <a:t>Summary</a:t>
            </a:r>
            <a:endParaRPr lang="en-US" dirty="0">
              <a:solidFill>
                <a:srgbClr val="FF0000"/>
              </a:solidFill>
            </a:endParaRPr>
          </a:p>
        </p:txBody>
      </p:sp>
      <p:sp>
        <p:nvSpPr>
          <p:cNvPr id="16" name="AutoShape 6" descr="mage result for java"/>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pic>
        <p:nvPicPr>
          <p:cNvPr id="5128" name="Picture 8" descr="mage result for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443" y="-4748961"/>
            <a:ext cx="91835" cy="55292"/>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12" descr="mage result for java"/>
          <p:cNvSpPr>
            <a:spLocks noChangeAspect="1" noChangeArrowheads="1"/>
          </p:cNvSpPr>
          <p:nvPr/>
        </p:nvSpPr>
        <p:spPr bwMode="auto">
          <a:xfrm>
            <a:off x="114300" y="114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7"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342899" y="1014544"/>
            <a:ext cx="4384084" cy="3674596"/>
          </a:xfrm>
          <a:prstGeom prst="rect">
            <a:avLst/>
          </a:prstGeom>
        </p:spPr>
        <p:txBody>
          <a:bodyPr wrap="square">
            <a:spAutoFit/>
          </a:bodyPr>
          <a:lstStyle/>
          <a:p>
            <a:pPr marL="8573" lvl="4" indent="0">
              <a:lnSpc>
                <a:spcPct val="150000"/>
              </a:lnSpc>
              <a:spcBef>
                <a:spcPts val="0"/>
              </a:spcBef>
              <a:defRPr/>
            </a:pPr>
            <a:r>
              <a:rPr lang="en-US" b="1" dirty="0">
                <a:solidFill>
                  <a:srgbClr val="222222"/>
                </a:solidFill>
                <a:latin typeface="Poppins" charset="0"/>
                <a:ea typeface="Poppins" charset="0"/>
                <a:cs typeface="Poppins" charset="0"/>
              </a:rPr>
              <a:t>Purpose: </a:t>
            </a:r>
            <a:r>
              <a:rPr lang="en-US" dirty="0">
                <a:solidFill>
                  <a:srgbClr val="222222"/>
                </a:solidFill>
                <a:latin typeface="Poppins" charset="0"/>
                <a:ea typeface="Poppins" charset="0"/>
                <a:cs typeface="Poppins" charset="0"/>
              </a:rPr>
              <a:t>The purpose of this document is to provide a simple guide for those looking to quickly get up and running with Conclave development. </a:t>
            </a:r>
          </a:p>
          <a:p>
            <a:pPr marL="8573" lvl="4" indent="0">
              <a:lnSpc>
                <a:spcPct val="150000"/>
              </a:lnSpc>
              <a:spcBef>
                <a:spcPts val="0"/>
              </a:spcBef>
              <a:defRPr/>
            </a:pPr>
            <a:endParaRPr lang="en-US" dirty="0">
              <a:solidFill>
                <a:srgbClr val="222222"/>
              </a:solidFill>
              <a:latin typeface="Poppins" charset="0"/>
              <a:ea typeface="Poppins" charset="0"/>
              <a:cs typeface="Poppins" charset="0"/>
            </a:endParaRPr>
          </a:p>
          <a:p>
            <a:pPr marL="8573" lvl="4" indent="0">
              <a:lnSpc>
                <a:spcPct val="150000"/>
              </a:lnSpc>
              <a:spcBef>
                <a:spcPts val="0"/>
              </a:spcBef>
              <a:defRPr/>
            </a:pPr>
            <a:r>
              <a:rPr lang="en-US" b="1" dirty="0">
                <a:solidFill>
                  <a:srgbClr val="222222"/>
                </a:solidFill>
                <a:latin typeface="Poppins" charset="0"/>
                <a:ea typeface="Poppins" charset="0"/>
                <a:cs typeface="Poppins" charset="0"/>
              </a:rPr>
              <a:t>Assumptions:</a:t>
            </a:r>
            <a:r>
              <a:rPr lang="en-US" dirty="0">
                <a:solidFill>
                  <a:srgbClr val="222222"/>
                </a:solidFill>
                <a:latin typeface="Poppins" charset="0"/>
                <a:ea typeface="Poppins" charset="0"/>
                <a:cs typeface="Poppins" charset="0"/>
              </a:rPr>
              <a:t> This tutorial assumes the user has some familiarity with programming languages such as Java. For the purposes of this document, we assume the user is operating on a Mac or Windows machine.</a:t>
            </a:r>
          </a:p>
          <a:p>
            <a:pPr marL="8573" lvl="4" indent="0">
              <a:lnSpc>
                <a:spcPct val="150000"/>
              </a:lnSpc>
              <a:spcBef>
                <a:spcPts val="0"/>
              </a:spcBef>
              <a:defRPr/>
            </a:pPr>
            <a:endParaRPr lang="en-US" dirty="0">
              <a:solidFill>
                <a:srgbClr val="222222"/>
              </a:solidFill>
              <a:latin typeface="Poppins" charset="0"/>
              <a:ea typeface="Poppins" charset="0"/>
              <a:cs typeface="Poppins" charset="0"/>
            </a:endParaRPr>
          </a:p>
          <a:p>
            <a:pPr marL="8573" lvl="4" indent="0">
              <a:lnSpc>
                <a:spcPct val="150000"/>
              </a:lnSpc>
              <a:spcBef>
                <a:spcPts val="0"/>
              </a:spcBef>
              <a:defRPr/>
            </a:pPr>
            <a:r>
              <a:rPr lang="en-US" b="1" dirty="0">
                <a:solidFill>
                  <a:srgbClr val="222222"/>
                </a:solidFill>
                <a:latin typeface="Poppins" charset="0"/>
                <a:ea typeface="Poppins" charset="0"/>
                <a:cs typeface="Poppins" charset="0"/>
              </a:rPr>
              <a:t>Content: </a:t>
            </a:r>
            <a:r>
              <a:rPr lang="en-US" dirty="0">
                <a:solidFill>
                  <a:srgbClr val="222222"/>
                </a:solidFill>
                <a:latin typeface="Poppins" charset="0"/>
                <a:ea typeface="Poppins" charset="0"/>
                <a:cs typeface="Poppins" charset="0"/>
              </a:rPr>
              <a:t>This document will provide an overview on how to develop Conclave applications. Conclave key concepts are covered in a separate lesson.</a:t>
            </a:r>
          </a:p>
          <a:p>
            <a:pPr marL="8573" lvl="4" indent="0">
              <a:lnSpc>
                <a:spcPct val="150000"/>
              </a:lnSpc>
              <a:spcBef>
                <a:spcPts val="0"/>
              </a:spcBef>
              <a:defRPr/>
            </a:pPr>
            <a:endParaRPr lang="en-US" dirty="0">
              <a:solidFill>
                <a:srgbClr val="222222"/>
              </a:solidFill>
              <a:latin typeface="Poppins" charset="0"/>
              <a:ea typeface="Poppins" charset="0"/>
              <a:cs typeface="Poppins" charset="0"/>
            </a:endParaRPr>
          </a:p>
          <a:p>
            <a:pPr marL="8573" lvl="4" indent="0">
              <a:lnSpc>
                <a:spcPct val="150000"/>
              </a:lnSpc>
              <a:spcBef>
                <a:spcPts val="0"/>
              </a:spcBef>
              <a:defRPr/>
            </a:pPr>
            <a:r>
              <a:rPr lang="en-US" b="1" dirty="0">
                <a:solidFill>
                  <a:srgbClr val="222222"/>
                </a:solidFill>
                <a:latin typeface="Poppins" charset="0"/>
                <a:ea typeface="Poppins" charset="0"/>
                <a:cs typeface="Poppins" charset="0"/>
              </a:rPr>
              <a:t>Goal:</a:t>
            </a:r>
            <a:r>
              <a:rPr lang="en-US" dirty="0">
                <a:solidFill>
                  <a:srgbClr val="222222"/>
                </a:solidFill>
                <a:latin typeface="Poppins" charset="0"/>
                <a:ea typeface="Poppins" charset="0"/>
                <a:cs typeface="Poppins" charset="0"/>
              </a:rPr>
              <a:t> By the end of this tutorial you should have a basic understanding of how to create your own Conclave Applications.</a:t>
            </a:r>
          </a:p>
          <a:p>
            <a:pPr marL="8573" lvl="4" indent="0">
              <a:lnSpc>
                <a:spcPct val="150000"/>
              </a:lnSpc>
              <a:spcBef>
                <a:spcPts val="0"/>
              </a:spcBef>
              <a:defRPr/>
            </a:pPr>
            <a:endParaRPr lang="en-US" dirty="0">
              <a:solidFill>
                <a:srgbClr val="222222"/>
              </a:solidFill>
              <a:latin typeface="Poppins" charset="0"/>
              <a:ea typeface="Poppins" charset="0"/>
              <a:cs typeface="Poppins" charset="0"/>
            </a:endParaRPr>
          </a:p>
        </p:txBody>
      </p:sp>
      <p:pic>
        <p:nvPicPr>
          <p:cNvPr id="8" name="Picture 7">
            <a:extLst>
              <a:ext uri="{FF2B5EF4-FFF2-40B4-BE49-F238E27FC236}">
                <a16:creationId xmlns:a16="http://schemas.microsoft.com/office/drawing/2014/main" id="{833114B0-A215-0048-97A7-9518AE290240}"/>
              </a:ext>
            </a:extLst>
          </p:cNvPr>
          <p:cNvPicPr>
            <a:picLocks noChangeAspect="1"/>
          </p:cNvPicPr>
          <p:nvPr/>
        </p:nvPicPr>
        <p:blipFill>
          <a:blip r:embed="rId4"/>
          <a:stretch>
            <a:fillRect/>
          </a:stretch>
        </p:blipFill>
        <p:spPr>
          <a:xfrm>
            <a:off x="5103616" y="1599951"/>
            <a:ext cx="3713421" cy="2228053"/>
          </a:xfrm>
          <a:prstGeom prst="rect">
            <a:avLst/>
          </a:prstGeom>
        </p:spPr>
      </p:pic>
    </p:spTree>
    <p:extLst>
      <p:ext uri="{BB962C8B-B14F-4D97-AF65-F5344CB8AC3E}">
        <p14:creationId xmlns:p14="http://schemas.microsoft.com/office/powerpoint/2010/main" val="373144065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Running the Demo Script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4"/>
            <a:ext cx="6986245" cy="2713756"/>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Within IntelliJ, navigate to the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 file in the client module as seen on the right.</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You should find a class with a main() method like seen below.</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For simplicity, we will be running each client from the same Java process.</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When we run this script, the following things will happen.</a:t>
            </a:r>
          </a:p>
          <a:p>
            <a:pPr marL="511492" lvl="4" indent="-228600">
              <a:lnSpc>
                <a:spcPts val="2250"/>
              </a:lnSpc>
              <a:spcBef>
                <a:spcPts val="0"/>
              </a:spcBef>
              <a:buFont typeface="+mj-lt"/>
              <a:buAutoNum type="arabicPeriod"/>
              <a:defRPr/>
            </a:pPr>
            <a:r>
              <a:rPr lang="en-US" sz="1200" dirty="0">
                <a:solidFill>
                  <a:srgbClr val="222222"/>
                </a:solidFill>
                <a:latin typeface="Calibri" panose="020F0502020204030204" pitchFamily="34" charset="0"/>
                <a:cs typeface="Calibri" panose="020F0502020204030204" pitchFamily="34" charset="0"/>
              </a:rPr>
              <a:t>We will retrieve a remote attestation from the Enclave</a:t>
            </a:r>
          </a:p>
          <a:p>
            <a:pPr marL="511492" lvl="4" indent="-228600">
              <a:lnSpc>
                <a:spcPts val="2250"/>
              </a:lnSpc>
              <a:spcBef>
                <a:spcPts val="0"/>
              </a:spcBef>
              <a:buFont typeface="+mj-lt"/>
              <a:buAutoNum type="arabicPeriod"/>
              <a:defRPr/>
            </a:pPr>
            <a:r>
              <a:rPr lang="en-US" sz="1200" dirty="0">
                <a:solidFill>
                  <a:srgbClr val="222222"/>
                </a:solidFill>
                <a:latin typeface="Calibri" panose="020F0502020204030204" pitchFamily="34" charset="0"/>
                <a:cs typeface="Calibri" panose="020F0502020204030204" pitchFamily="34" charset="0"/>
              </a:rPr>
              <a:t>We will generate key pairs for both Jeff &amp; Elon</a:t>
            </a:r>
          </a:p>
          <a:p>
            <a:pPr marL="511492" lvl="4" indent="-228600">
              <a:lnSpc>
                <a:spcPts val="2250"/>
              </a:lnSpc>
              <a:spcBef>
                <a:spcPts val="0"/>
              </a:spcBef>
              <a:buFont typeface="+mj-lt"/>
              <a:buAutoNum type="arabicPeriod"/>
              <a:defRPr/>
            </a:pPr>
            <a:r>
              <a:rPr lang="en-US" sz="1200" dirty="0">
                <a:solidFill>
                  <a:srgbClr val="222222"/>
                </a:solidFill>
                <a:latin typeface="Calibri" panose="020F0502020204030204" pitchFamily="34" charset="0"/>
                <a:cs typeface="Calibri" panose="020F0502020204030204" pitchFamily="34" charset="0"/>
              </a:rPr>
              <a:t>Both Jeff &amp; Elon will submit their net worth to the Enclave</a:t>
            </a:r>
          </a:p>
          <a:p>
            <a:pPr marL="511492" lvl="4" indent="-228600">
              <a:lnSpc>
                <a:spcPts val="2250"/>
              </a:lnSpc>
              <a:spcBef>
                <a:spcPts val="0"/>
              </a:spcBef>
              <a:buFont typeface="+mj-lt"/>
              <a:buAutoNum type="arabicPeriod"/>
              <a:defRPr/>
            </a:pPr>
            <a:r>
              <a:rPr lang="en-US" sz="1200" dirty="0">
                <a:solidFill>
                  <a:srgbClr val="222222"/>
                </a:solidFill>
                <a:latin typeface="Calibri" panose="020F0502020204030204" pitchFamily="34" charset="0"/>
                <a:cs typeface="Calibri" panose="020F0502020204030204" pitchFamily="34" charset="0"/>
              </a:rPr>
              <a:t>The Enclave will output which millionaires net worth is higher (Elon)</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4" name="Picture 3">
            <a:extLst>
              <a:ext uri="{FF2B5EF4-FFF2-40B4-BE49-F238E27FC236}">
                <a16:creationId xmlns:a16="http://schemas.microsoft.com/office/drawing/2014/main" id="{BFA218FF-3CA4-4540-84D9-B04B895E1BDB}"/>
              </a:ext>
            </a:extLst>
          </p:cNvPr>
          <p:cNvPicPr>
            <a:picLocks noChangeAspect="1"/>
          </p:cNvPicPr>
          <p:nvPr/>
        </p:nvPicPr>
        <p:blipFill>
          <a:blip r:embed="rId3"/>
          <a:stretch>
            <a:fillRect/>
          </a:stretch>
        </p:blipFill>
        <p:spPr>
          <a:xfrm>
            <a:off x="6209780" y="537122"/>
            <a:ext cx="2607559" cy="1462440"/>
          </a:xfrm>
          <a:prstGeom prst="rect">
            <a:avLst/>
          </a:prstGeom>
        </p:spPr>
      </p:pic>
      <p:sp>
        <p:nvSpPr>
          <p:cNvPr id="9" name="Frame 8">
            <a:extLst>
              <a:ext uri="{FF2B5EF4-FFF2-40B4-BE49-F238E27FC236}">
                <a16:creationId xmlns:a16="http://schemas.microsoft.com/office/drawing/2014/main" id="{86121D14-CA53-7846-AEAB-5A1D174F346E}"/>
              </a:ext>
            </a:extLst>
          </p:cNvPr>
          <p:cNvSpPr/>
          <p:nvPr/>
        </p:nvSpPr>
        <p:spPr>
          <a:xfrm>
            <a:off x="7068785" y="1863576"/>
            <a:ext cx="746658" cy="1359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4C6F1186-0324-2042-A859-100A882D5B85}"/>
              </a:ext>
            </a:extLst>
          </p:cNvPr>
          <p:cNvPicPr>
            <a:picLocks noChangeAspect="1"/>
          </p:cNvPicPr>
          <p:nvPr/>
        </p:nvPicPr>
        <p:blipFill>
          <a:blip r:embed="rId4"/>
          <a:stretch>
            <a:fillRect/>
          </a:stretch>
        </p:blipFill>
        <p:spPr>
          <a:xfrm>
            <a:off x="774914" y="3202837"/>
            <a:ext cx="5160935" cy="1871547"/>
          </a:xfrm>
          <a:prstGeom prst="rect">
            <a:avLst/>
          </a:prstGeom>
        </p:spPr>
      </p:pic>
    </p:spTree>
    <p:extLst>
      <p:ext uri="{BB962C8B-B14F-4D97-AF65-F5344CB8AC3E}">
        <p14:creationId xmlns:p14="http://schemas.microsoft.com/office/powerpoint/2010/main" val="18171310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Running the Demo Script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5392441" cy="3893566"/>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Now that we understand the expected behavior, lets run the script by clicking the green arrow to the left of the main() method.</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If you navigate to the terminal window where you deployed your Docker container, you should see output similar to the snippet below.</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8572" lvl="4" indent="0">
              <a:lnSpc>
                <a:spcPts val="2250"/>
              </a:lnSpc>
              <a:spcBef>
                <a:spcPts val="0"/>
              </a:spcBef>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While it might not seem like much, … Congrats! You have successfully deployed and ran your first Conclave Application.</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grpSp>
        <p:nvGrpSpPr>
          <p:cNvPr id="3" name="Group 2">
            <a:extLst>
              <a:ext uri="{FF2B5EF4-FFF2-40B4-BE49-F238E27FC236}">
                <a16:creationId xmlns:a16="http://schemas.microsoft.com/office/drawing/2014/main" id="{267A5C67-D71B-3F47-9B77-0A1CE817F05E}"/>
              </a:ext>
            </a:extLst>
          </p:cNvPr>
          <p:cNvGrpSpPr/>
          <p:nvPr/>
        </p:nvGrpSpPr>
        <p:grpSpPr>
          <a:xfrm>
            <a:off x="5950638" y="891482"/>
            <a:ext cx="2888179" cy="468670"/>
            <a:chOff x="1441450" y="2063750"/>
            <a:chExt cx="6261100" cy="1016000"/>
          </a:xfrm>
        </p:grpSpPr>
        <p:pic>
          <p:nvPicPr>
            <p:cNvPr id="2" name="Picture 1">
              <a:extLst>
                <a:ext uri="{FF2B5EF4-FFF2-40B4-BE49-F238E27FC236}">
                  <a16:creationId xmlns:a16="http://schemas.microsoft.com/office/drawing/2014/main" id="{1154A9A8-0D29-6346-B4CD-3F5F0281E983}"/>
                </a:ext>
              </a:extLst>
            </p:cNvPr>
            <p:cNvPicPr>
              <a:picLocks noChangeAspect="1"/>
            </p:cNvPicPr>
            <p:nvPr/>
          </p:nvPicPr>
          <p:blipFill>
            <a:blip r:embed="rId3"/>
            <a:stretch>
              <a:fillRect/>
            </a:stretch>
          </p:blipFill>
          <p:spPr>
            <a:xfrm>
              <a:off x="1441450" y="2063750"/>
              <a:ext cx="6261100" cy="1016000"/>
            </a:xfrm>
            <a:prstGeom prst="rect">
              <a:avLst/>
            </a:prstGeom>
          </p:spPr>
        </p:pic>
        <p:sp>
          <p:nvSpPr>
            <p:cNvPr id="11" name="Frame 10">
              <a:extLst>
                <a:ext uri="{FF2B5EF4-FFF2-40B4-BE49-F238E27FC236}">
                  <a16:creationId xmlns:a16="http://schemas.microsoft.com/office/drawing/2014/main" id="{AF18447C-FE14-5E47-BF67-5BA3A4089F21}"/>
                </a:ext>
              </a:extLst>
            </p:cNvPr>
            <p:cNvSpPr/>
            <p:nvPr/>
          </p:nvSpPr>
          <p:spPr>
            <a:xfrm>
              <a:off x="1604417" y="2261045"/>
              <a:ext cx="2521399" cy="3224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Picture 13">
            <a:extLst>
              <a:ext uri="{FF2B5EF4-FFF2-40B4-BE49-F238E27FC236}">
                <a16:creationId xmlns:a16="http://schemas.microsoft.com/office/drawing/2014/main" id="{6AF80B61-4472-6144-A1EB-5C0376FB2B49}"/>
              </a:ext>
            </a:extLst>
          </p:cNvPr>
          <p:cNvPicPr>
            <a:picLocks noChangeAspect="1"/>
          </p:cNvPicPr>
          <p:nvPr/>
        </p:nvPicPr>
        <p:blipFill>
          <a:blip r:embed="rId4"/>
          <a:stretch>
            <a:fillRect/>
          </a:stretch>
        </p:blipFill>
        <p:spPr>
          <a:xfrm>
            <a:off x="6494444" y="2254386"/>
            <a:ext cx="1800568" cy="1800568"/>
          </a:xfrm>
          <a:prstGeom prst="rect">
            <a:avLst/>
          </a:prstGeom>
        </p:spPr>
      </p:pic>
      <p:pic>
        <p:nvPicPr>
          <p:cNvPr id="4" name="Picture 3">
            <a:extLst>
              <a:ext uri="{FF2B5EF4-FFF2-40B4-BE49-F238E27FC236}">
                <a16:creationId xmlns:a16="http://schemas.microsoft.com/office/drawing/2014/main" id="{5E069A0E-1C98-5D4F-8C2F-058FEB1D335F}"/>
              </a:ext>
            </a:extLst>
          </p:cNvPr>
          <p:cNvPicPr>
            <a:picLocks noChangeAspect="1"/>
          </p:cNvPicPr>
          <p:nvPr/>
        </p:nvPicPr>
        <p:blipFill>
          <a:blip r:embed="rId5"/>
          <a:stretch>
            <a:fillRect/>
          </a:stretch>
        </p:blipFill>
        <p:spPr>
          <a:xfrm>
            <a:off x="465486" y="2343697"/>
            <a:ext cx="3695809" cy="509767"/>
          </a:xfrm>
          <a:prstGeom prst="rect">
            <a:avLst/>
          </a:prstGeom>
        </p:spPr>
      </p:pic>
    </p:spTree>
    <p:extLst>
      <p:ext uri="{BB962C8B-B14F-4D97-AF65-F5344CB8AC3E}">
        <p14:creationId xmlns:p14="http://schemas.microsoft.com/office/powerpoint/2010/main" val="19961546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Redeploying the Application</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8670332" cy="4707892"/>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If you attempt to run the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 an additional time, you’ll notice the error below.</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This is due to the fact that the Enclave will track the sequence numbers of messages as a security measure to ensure the host isn’t attempting any malicious message reordering.</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You’ll notice in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 that the sequence number always starts at 0, causing the Enclave to fail if it is run multiple times.</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While sequence numbers are a good concept to be aware of, we won’t be exploring it in detail in this tutorial.</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Each additional time you want to run the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 simply stop the Enclave with Ctrl-C and then start the host JAR again.</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If you are making changes to the source code, you will also want to rebuild the project and copy it back into the Docker container.</a:t>
            </a:r>
          </a:p>
          <a:p>
            <a:pPr marL="445723" lvl="5" indent="-128588">
              <a:lnSpc>
                <a:spcPct val="150000"/>
              </a:lnSpc>
              <a:spcBef>
                <a:spcPts val="0"/>
              </a:spcBef>
              <a:buClr>
                <a:schemeClr val="tx2"/>
              </a:buCl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In the next slide we will review what is happening in more detail under the hood with our testing infrastructure.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8" name="Picture 7">
            <a:extLst>
              <a:ext uri="{FF2B5EF4-FFF2-40B4-BE49-F238E27FC236}">
                <a16:creationId xmlns:a16="http://schemas.microsoft.com/office/drawing/2014/main" id="{E8AC1772-8E19-4146-8431-BCF2AD9FE295}"/>
              </a:ext>
            </a:extLst>
          </p:cNvPr>
          <p:cNvPicPr>
            <a:picLocks noChangeAspect="1"/>
          </p:cNvPicPr>
          <p:nvPr/>
        </p:nvPicPr>
        <p:blipFill>
          <a:blip r:embed="rId3"/>
          <a:stretch>
            <a:fillRect/>
          </a:stretch>
        </p:blipFill>
        <p:spPr>
          <a:xfrm>
            <a:off x="386592" y="1160574"/>
            <a:ext cx="8329706" cy="243006"/>
          </a:xfrm>
          <a:prstGeom prst="rect">
            <a:avLst/>
          </a:prstGeom>
        </p:spPr>
      </p:pic>
    </p:spTree>
    <p:extLst>
      <p:ext uri="{BB962C8B-B14F-4D97-AF65-F5344CB8AC3E}">
        <p14:creationId xmlns:p14="http://schemas.microsoft.com/office/powerpoint/2010/main" val="195387560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Deployment Architecture</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5336983" cy="3638753"/>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On the right, we have our deployment architecture for this Conclave application.</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We have both clients (Jeff &amp; Elon) who submit encrypted data when we run a simple Java process.</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ea typeface="Poppins" charset="0"/>
                <a:cs typeface="Calibri" panose="020F0502020204030204" pitchFamily="34" charset="0"/>
              </a:rPr>
              <a:t>In a production use case, Jeff and Elon would obviously submit data from their own respective machines. </a:t>
            </a:r>
          </a:p>
          <a:p>
            <a:pPr marL="445723" lvl="5" indent="-128588">
              <a:lnSpc>
                <a:spcPct val="150000"/>
              </a:lnSpc>
              <a:spcBef>
                <a:spcPts val="0"/>
              </a:spcBef>
              <a:buClr>
                <a:schemeClr val="tx2"/>
              </a:buClr>
              <a:defRPr/>
            </a:pPr>
            <a:endParaRPr lang="en-US" sz="1050" dirty="0">
              <a:solidFill>
                <a:srgbClr val="222222"/>
              </a:solidFill>
              <a:latin typeface="Calibri" panose="020F0502020204030204" pitchFamily="34" charset="0"/>
              <a:ea typeface="Poppins"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In this example, the host simply passes the data to the enclave where it can be decrypted.</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This isn’t the only way to build Conclave applications.</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ea typeface="Poppins" charset="0"/>
                <a:cs typeface="Calibri" panose="020F0502020204030204" pitchFamily="34" charset="0"/>
              </a:rPr>
              <a:t>It’s possible to send data to an enclave through a variety of means including sockets or message queues.</a:t>
            </a:r>
            <a:endParaRPr lang="en-US" sz="1200" dirty="0">
              <a:solidFill>
                <a:srgbClr val="222222"/>
              </a:solidFill>
            </a:endParaRPr>
          </a:p>
        </p:txBody>
      </p:sp>
      <p:pic>
        <p:nvPicPr>
          <p:cNvPr id="2" name="Picture 1">
            <a:extLst>
              <a:ext uri="{FF2B5EF4-FFF2-40B4-BE49-F238E27FC236}">
                <a16:creationId xmlns:a16="http://schemas.microsoft.com/office/drawing/2014/main" id="{C1259964-7A80-2E4D-9092-35FB45752EC5}"/>
              </a:ext>
            </a:extLst>
          </p:cNvPr>
          <p:cNvPicPr>
            <a:picLocks noChangeAspect="1"/>
          </p:cNvPicPr>
          <p:nvPr/>
        </p:nvPicPr>
        <p:blipFill>
          <a:blip r:embed="rId3"/>
          <a:stretch>
            <a:fillRect/>
          </a:stretch>
        </p:blipFill>
        <p:spPr>
          <a:xfrm>
            <a:off x="5508434" y="520621"/>
            <a:ext cx="2735904" cy="4206220"/>
          </a:xfrm>
          <a:prstGeom prst="rect">
            <a:avLst/>
          </a:prstGeom>
        </p:spPr>
      </p:pic>
    </p:spTree>
    <p:extLst>
      <p:ext uri="{BB962C8B-B14F-4D97-AF65-F5344CB8AC3E}">
        <p14:creationId xmlns:p14="http://schemas.microsoft.com/office/powerpoint/2010/main" val="185794630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3507" y="1967711"/>
            <a:ext cx="4714936" cy="1481167"/>
          </a:xfrm>
        </p:spPr>
        <p:txBody>
          <a:bodyPr anchor="ctr"/>
          <a:lstStyle/>
          <a:p>
            <a:r>
              <a:rPr lang="en-US" dirty="0">
                <a:latin typeface="Poppins" pitchFamily="2" charset="77"/>
                <a:cs typeface="Poppins" pitchFamily="2" charset="77"/>
              </a:rPr>
              <a:t>Source Code Review</a:t>
            </a:r>
          </a:p>
        </p:txBody>
      </p:sp>
      <p:sp>
        <p:nvSpPr>
          <p:cNvPr id="4" name="Slide Number Placeholder 3"/>
          <p:cNvSpPr>
            <a:spLocks noGrp="1"/>
          </p:cNvSpPr>
          <p:nvPr>
            <p:ph type="sldNum" sz="quarter" idx="2"/>
          </p:nvPr>
        </p:nvSpPr>
        <p:spPr/>
        <p:txBody>
          <a:bodyPr/>
          <a:lstStyle/>
          <a:p>
            <a:fld id="{86CB4B4D-7CA3-9044-876B-883B54F8677D}" type="slidenum">
              <a:rPr lang="uk-UA" smtClean="0"/>
              <a:t>24</a:t>
            </a:fld>
            <a:endParaRPr lang="uk-UA" dirty="0"/>
          </a:p>
        </p:txBody>
      </p:sp>
      <p:sp>
        <p:nvSpPr>
          <p:cNvPr id="5" name="Text Placeholder 1">
            <a:extLst>
              <a:ext uri="{FF2B5EF4-FFF2-40B4-BE49-F238E27FC236}">
                <a16:creationId xmlns:a16="http://schemas.microsoft.com/office/drawing/2014/main" id="{EC1063A7-58BF-9E42-92C9-B934937ED31D}"/>
              </a:ext>
            </a:extLst>
          </p:cNvPr>
          <p:cNvSpPr>
            <a:spLocks noGrp="1"/>
          </p:cNvSpPr>
          <p:nvPr>
            <p:ph type="body" sz="quarter" idx="13"/>
          </p:nvPr>
        </p:nvSpPr>
        <p:spPr>
          <a:xfrm>
            <a:off x="2266094" y="1773004"/>
            <a:ext cx="935705" cy="1751442"/>
          </a:xfrm>
        </p:spPr>
        <p:txBody>
          <a:bodyPr/>
          <a:lstStyle/>
          <a:p>
            <a:r>
              <a:rPr lang="en-US" dirty="0"/>
              <a:t>4</a:t>
            </a:r>
          </a:p>
        </p:txBody>
      </p:sp>
    </p:spTree>
    <p:extLst>
      <p:ext uri="{BB962C8B-B14F-4D97-AF65-F5344CB8AC3E}">
        <p14:creationId xmlns:p14="http://schemas.microsoft.com/office/powerpoint/2010/main" val="19471766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err="1">
                <a:solidFill>
                  <a:srgbClr val="FF0000"/>
                </a:solidFill>
              </a:rPr>
              <a:t>DemoScript</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4984443" cy="4188519"/>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Let’s quickly review the remainder of the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 which contains a few helper methods for sending data to the Host &amp; Enclave. </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convertSubmitDataToBytes</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will simply take an amount and String and convert that to an array of bytes.</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sendMail</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sends a POST request containing a mail object to the host.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submitData</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is a wrapper method for </a:t>
            </a:r>
            <a:r>
              <a:rPr lang="en-US" sz="1200" dirty="0" err="1">
                <a:solidFill>
                  <a:srgbClr val="222222"/>
                </a:solidFill>
                <a:latin typeface="Calibri" panose="020F0502020204030204" pitchFamily="34" charset="0"/>
                <a:cs typeface="Calibri" panose="020F0502020204030204" pitchFamily="34" charset="0"/>
              </a:rPr>
              <a:t>sendMail</a:t>
            </a:r>
            <a:r>
              <a:rPr lang="en-US" sz="1200" dirty="0">
                <a:solidFill>
                  <a:srgbClr val="222222"/>
                </a:solidFill>
                <a:latin typeface="Calibri" panose="020F0502020204030204" pitchFamily="34" charset="0"/>
                <a:cs typeface="Calibri" panose="020F0502020204030204" pitchFamily="34" charset="0"/>
              </a:rPr>
              <a:t>() that sends a mail with a topic of “SUBMIT”.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getRa</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does a GET request to retrieve the remote attestation from the enclave.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7" name="Picture 6">
            <a:extLst>
              <a:ext uri="{FF2B5EF4-FFF2-40B4-BE49-F238E27FC236}">
                <a16:creationId xmlns:a16="http://schemas.microsoft.com/office/drawing/2014/main" id="{EEBB642D-C822-F448-8023-C3092A0ECACD}"/>
              </a:ext>
            </a:extLst>
          </p:cNvPr>
          <p:cNvPicPr>
            <a:picLocks noChangeAspect="1"/>
          </p:cNvPicPr>
          <p:nvPr/>
        </p:nvPicPr>
        <p:blipFill>
          <a:blip r:embed="rId3"/>
          <a:stretch>
            <a:fillRect/>
          </a:stretch>
        </p:blipFill>
        <p:spPr>
          <a:xfrm>
            <a:off x="5205470" y="345486"/>
            <a:ext cx="3888954" cy="4753166"/>
          </a:xfrm>
          <a:prstGeom prst="rect">
            <a:avLst/>
          </a:prstGeom>
        </p:spPr>
      </p:pic>
    </p:spTree>
    <p:extLst>
      <p:ext uri="{BB962C8B-B14F-4D97-AF65-F5344CB8AC3E}">
        <p14:creationId xmlns:p14="http://schemas.microsoft.com/office/powerpoint/2010/main" val="31317955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err="1">
                <a:solidFill>
                  <a:srgbClr val="FF0000"/>
                </a:solidFill>
              </a:rPr>
              <a:t>HostController</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4014514" cy="4188519"/>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Now let’s navigate to the </a:t>
            </a:r>
            <a:r>
              <a:rPr lang="en-US" sz="1200" dirty="0" err="1">
                <a:solidFill>
                  <a:srgbClr val="222222"/>
                </a:solidFill>
                <a:latin typeface="Calibri" panose="020F0502020204030204" pitchFamily="34" charset="0"/>
                <a:cs typeface="Calibri" panose="020F0502020204030204" pitchFamily="34" charset="0"/>
              </a:rPr>
              <a:t>HostController</a:t>
            </a:r>
            <a:br>
              <a:rPr lang="en-US" sz="1200" dirty="0">
                <a:solidFill>
                  <a:srgbClr val="222222"/>
                </a:solidFill>
                <a:latin typeface="Calibri" panose="020F0502020204030204" pitchFamily="34" charset="0"/>
                <a:cs typeface="Calibri" panose="020F0502020204030204" pitchFamily="34" charset="0"/>
              </a:rPr>
            </a:br>
            <a:r>
              <a:rPr lang="en-US" sz="1200" dirty="0">
                <a:solidFill>
                  <a:srgbClr val="222222"/>
                </a:solidFill>
                <a:latin typeface="Calibri" panose="020F0502020204030204" pitchFamily="34" charset="0"/>
                <a:cs typeface="Calibri" panose="020F0502020204030204" pitchFamily="34" charset="0"/>
              </a:rPr>
              <a:t>file as seen on the right.</a:t>
            </a:r>
          </a:p>
          <a:p>
            <a:pPr marL="8572" lvl="4" indent="0">
              <a:lnSpc>
                <a:spcPts val="2250"/>
              </a:lnSpc>
              <a:spcBef>
                <a:spcPts val="0"/>
              </a:spcBef>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HostController</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is run when we start up our Docker container. This will check that the platform supports running Enclaves before loading the enclave itself.</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deliverMailToEnclave</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is run when we send data from the client to the host. The host simply passes the bytes directly to the Enclave.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b="1" i="1" dirty="0" err="1">
                <a:solidFill>
                  <a:srgbClr val="222222"/>
                </a:solidFill>
                <a:latin typeface="Calibri" panose="020F0502020204030204" pitchFamily="34" charset="0"/>
                <a:cs typeface="Calibri" panose="020F0502020204030204" pitchFamily="34" charset="0"/>
              </a:rPr>
              <a:t>receiveMailFromEnclave</a:t>
            </a:r>
            <a:r>
              <a:rPr lang="en-US" sz="1200" b="1" i="1" dirty="0">
                <a:solidFill>
                  <a:srgbClr val="222222"/>
                </a:solidFill>
                <a:latin typeface="Calibri" panose="020F0502020204030204" pitchFamily="34" charset="0"/>
                <a:cs typeface="Calibri" panose="020F0502020204030204" pitchFamily="34" charset="0"/>
              </a:rPr>
              <a:t>() </a:t>
            </a:r>
            <a:r>
              <a:rPr lang="en-US" sz="1200" dirty="0">
                <a:solidFill>
                  <a:srgbClr val="222222"/>
                </a:solidFill>
                <a:latin typeface="Calibri" panose="020F0502020204030204" pitchFamily="34" charset="0"/>
                <a:cs typeface="Calibri" panose="020F0502020204030204" pitchFamily="34" charset="0"/>
              </a:rPr>
              <a:t>can be utilized as a way for the Enclave to send mail back to the host process however we will not be using it in this tutorial.</a:t>
            </a:r>
            <a:endParaRPr lang="en-US" sz="1200" dirty="0">
              <a:solidFill>
                <a:srgbClr val="222222"/>
              </a:solidFill>
            </a:endParaRPr>
          </a:p>
        </p:txBody>
      </p:sp>
      <p:pic>
        <p:nvPicPr>
          <p:cNvPr id="2" name="Picture 1">
            <a:extLst>
              <a:ext uri="{FF2B5EF4-FFF2-40B4-BE49-F238E27FC236}">
                <a16:creationId xmlns:a16="http://schemas.microsoft.com/office/drawing/2014/main" id="{D6961E28-35E3-D341-8E12-EA6A50CD5FD7}"/>
              </a:ext>
            </a:extLst>
          </p:cNvPr>
          <p:cNvPicPr>
            <a:picLocks noChangeAspect="1"/>
          </p:cNvPicPr>
          <p:nvPr/>
        </p:nvPicPr>
        <p:blipFill>
          <a:blip r:embed="rId3"/>
          <a:stretch>
            <a:fillRect/>
          </a:stretch>
        </p:blipFill>
        <p:spPr>
          <a:xfrm>
            <a:off x="4638648" y="570318"/>
            <a:ext cx="4398421" cy="3811182"/>
          </a:xfrm>
          <a:prstGeom prst="rect">
            <a:avLst/>
          </a:prstGeom>
        </p:spPr>
      </p:pic>
      <p:grpSp>
        <p:nvGrpSpPr>
          <p:cNvPr id="4" name="Group 3">
            <a:extLst>
              <a:ext uri="{FF2B5EF4-FFF2-40B4-BE49-F238E27FC236}">
                <a16:creationId xmlns:a16="http://schemas.microsoft.com/office/drawing/2014/main" id="{906223E4-49DF-464C-9376-B9A6765D0265}"/>
              </a:ext>
            </a:extLst>
          </p:cNvPr>
          <p:cNvGrpSpPr/>
          <p:nvPr/>
        </p:nvGrpSpPr>
        <p:grpSpPr>
          <a:xfrm>
            <a:off x="3002280" y="570318"/>
            <a:ext cx="1540654" cy="906645"/>
            <a:chOff x="3682345" y="208658"/>
            <a:chExt cx="1644993" cy="913885"/>
          </a:xfrm>
        </p:grpSpPr>
        <p:pic>
          <p:nvPicPr>
            <p:cNvPr id="3" name="Picture 2">
              <a:extLst>
                <a:ext uri="{FF2B5EF4-FFF2-40B4-BE49-F238E27FC236}">
                  <a16:creationId xmlns:a16="http://schemas.microsoft.com/office/drawing/2014/main" id="{B66E2728-5224-9E44-B910-F62A515CB13D}"/>
                </a:ext>
              </a:extLst>
            </p:cNvPr>
            <p:cNvPicPr>
              <a:picLocks noChangeAspect="1"/>
            </p:cNvPicPr>
            <p:nvPr/>
          </p:nvPicPr>
          <p:blipFill>
            <a:blip r:embed="rId4"/>
            <a:stretch>
              <a:fillRect/>
            </a:stretch>
          </p:blipFill>
          <p:spPr>
            <a:xfrm>
              <a:off x="3682345" y="208658"/>
              <a:ext cx="1644993" cy="913885"/>
            </a:xfrm>
            <a:prstGeom prst="rect">
              <a:avLst/>
            </a:prstGeom>
          </p:spPr>
        </p:pic>
        <p:sp>
          <p:nvSpPr>
            <p:cNvPr id="7" name="Frame 6">
              <a:extLst>
                <a:ext uri="{FF2B5EF4-FFF2-40B4-BE49-F238E27FC236}">
                  <a16:creationId xmlns:a16="http://schemas.microsoft.com/office/drawing/2014/main" id="{47A4E855-6227-7C4C-9AF4-ECEDF5AAF133}"/>
                </a:ext>
              </a:extLst>
            </p:cNvPr>
            <p:cNvSpPr/>
            <p:nvPr/>
          </p:nvSpPr>
          <p:spPr>
            <a:xfrm>
              <a:off x="4280737" y="1005573"/>
              <a:ext cx="665913" cy="11697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72351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err="1">
                <a:solidFill>
                  <a:srgbClr val="FF0000"/>
                </a:solidFill>
              </a:rPr>
              <a:t>MyEnclave</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4536975" cy="4188519"/>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Last but definitely not least, we have our </a:t>
            </a:r>
            <a:r>
              <a:rPr lang="en-US" sz="1200" dirty="0" err="1">
                <a:solidFill>
                  <a:srgbClr val="222222"/>
                </a:solidFill>
                <a:latin typeface="Calibri" panose="020F0502020204030204" pitchFamily="34" charset="0"/>
                <a:cs typeface="Calibri" panose="020F0502020204030204" pitchFamily="34" charset="0"/>
              </a:rPr>
              <a:t>MyEnclave</a:t>
            </a:r>
            <a:r>
              <a:rPr lang="en-US" sz="1200" dirty="0">
                <a:solidFill>
                  <a:srgbClr val="222222"/>
                </a:solidFill>
                <a:latin typeface="Calibri" panose="020F0502020204030204" pitchFamily="34" charset="0"/>
                <a:cs typeface="Calibri" panose="020F0502020204030204" pitchFamily="34" charset="0"/>
              </a:rPr>
              <a:t> class which we can find within the enclave module as seen on the right.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When the host sends data to the enclave, </a:t>
            </a:r>
            <a:r>
              <a:rPr lang="en-US" sz="1200" b="1" i="1" dirty="0" err="1">
                <a:solidFill>
                  <a:srgbClr val="222222"/>
                </a:solidFill>
                <a:latin typeface="Calibri" panose="020F0502020204030204" pitchFamily="34" charset="0"/>
                <a:cs typeface="Calibri" panose="020F0502020204030204" pitchFamily="34" charset="0"/>
              </a:rPr>
              <a:t>receiveMail</a:t>
            </a:r>
            <a:r>
              <a:rPr lang="en-US" sz="1200" b="1" i="1" dirty="0">
                <a:solidFill>
                  <a:srgbClr val="222222"/>
                </a:solidFill>
                <a:latin typeface="Calibri" panose="020F0502020204030204" pitchFamily="34" charset="0"/>
                <a:cs typeface="Calibri" panose="020F0502020204030204" pitchFamily="34" charset="0"/>
              </a:rPr>
              <a:t>()</a:t>
            </a:r>
            <a:r>
              <a:rPr lang="en-US" sz="1200" dirty="0">
                <a:solidFill>
                  <a:srgbClr val="222222"/>
                </a:solidFill>
                <a:latin typeface="Calibri" panose="020F0502020204030204" pitchFamily="34" charset="0"/>
                <a:cs typeface="Calibri" panose="020F0502020204030204" pitchFamily="34" charset="0"/>
              </a:rPr>
              <a:t> will process the data being sent.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If the topic is of type ”SUBMIT”, we will convert the mail object back into an array of bytes and then parse those bytes into the amount and name before storing them in a HashMap for future use.</a:t>
            </a:r>
          </a:p>
          <a:p>
            <a:pPr marL="8572" lvl="4" indent="0">
              <a:lnSpc>
                <a:spcPts val="2250"/>
              </a:lnSpc>
              <a:spcBef>
                <a:spcPts val="0"/>
              </a:spcBef>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If the HashMap contains two entries, we will print out the name of the client with the larger net worth.</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8572" lvl="4" indent="0">
              <a:lnSpc>
                <a:spcPts val="2250"/>
              </a:lnSpc>
              <a:spcBef>
                <a:spcPts val="0"/>
              </a:spcBef>
              <a:defRPr/>
            </a:pPr>
            <a:endParaRPr lang="en-US" sz="1200" dirty="0">
              <a:solidFill>
                <a:srgbClr val="22222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DA6429A-BBA3-ED4E-86CA-0FD5DAD5DB27}"/>
              </a:ext>
            </a:extLst>
          </p:cNvPr>
          <p:cNvPicPr>
            <a:picLocks noChangeAspect="1"/>
          </p:cNvPicPr>
          <p:nvPr/>
        </p:nvPicPr>
        <p:blipFill>
          <a:blip r:embed="rId3"/>
          <a:stretch>
            <a:fillRect/>
          </a:stretch>
        </p:blipFill>
        <p:spPr>
          <a:xfrm>
            <a:off x="4708426" y="2107900"/>
            <a:ext cx="4324796" cy="2435272"/>
          </a:xfrm>
          <a:prstGeom prst="rect">
            <a:avLst/>
          </a:prstGeom>
        </p:spPr>
      </p:pic>
      <p:grpSp>
        <p:nvGrpSpPr>
          <p:cNvPr id="4" name="Group 3">
            <a:extLst>
              <a:ext uri="{FF2B5EF4-FFF2-40B4-BE49-F238E27FC236}">
                <a16:creationId xmlns:a16="http://schemas.microsoft.com/office/drawing/2014/main" id="{1408BE3A-F669-8445-A828-5F5E574E4DDE}"/>
              </a:ext>
            </a:extLst>
          </p:cNvPr>
          <p:cNvGrpSpPr/>
          <p:nvPr/>
        </p:nvGrpSpPr>
        <p:grpSpPr>
          <a:xfrm>
            <a:off x="5160010" y="630937"/>
            <a:ext cx="2070100" cy="1003300"/>
            <a:chOff x="5160010" y="630937"/>
            <a:chExt cx="2070100" cy="1003300"/>
          </a:xfrm>
        </p:grpSpPr>
        <p:pic>
          <p:nvPicPr>
            <p:cNvPr id="2" name="Picture 1">
              <a:extLst>
                <a:ext uri="{FF2B5EF4-FFF2-40B4-BE49-F238E27FC236}">
                  <a16:creationId xmlns:a16="http://schemas.microsoft.com/office/drawing/2014/main" id="{C541C6F9-BB17-9F49-A5FB-9582C3DBEFBD}"/>
                </a:ext>
              </a:extLst>
            </p:cNvPr>
            <p:cNvPicPr>
              <a:picLocks noChangeAspect="1"/>
            </p:cNvPicPr>
            <p:nvPr/>
          </p:nvPicPr>
          <p:blipFill>
            <a:blip r:embed="rId4"/>
            <a:stretch>
              <a:fillRect/>
            </a:stretch>
          </p:blipFill>
          <p:spPr>
            <a:xfrm>
              <a:off x="5160010" y="630937"/>
              <a:ext cx="2070100" cy="1003300"/>
            </a:xfrm>
            <a:prstGeom prst="rect">
              <a:avLst/>
            </a:prstGeom>
          </p:spPr>
        </p:pic>
        <p:sp>
          <p:nvSpPr>
            <p:cNvPr id="7" name="Frame 6">
              <a:extLst>
                <a:ext uri="{FF2B5EF4-FFF2-40B4-BE49-F238E27FC236}">
                  <a16:creationId xmlns:a16="http://schemas.microsoft.com/office/drawing/2014/main" id="{4DC48E13-E42F-F84A-B31F-D67E3A385CFB}"/>
                </a:ext>
              </a:extLst>
            </p:cNvPr>
            <p:cNvSpPr/>
            <p:nvPr/>
          </p:nvSpPr>
          <p:spPr>
            <a:xfrm>
              <a:off x="5820931" y="1460172"/>
              <a:ext cx="680908" cy="17406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58460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err="1">
                <a:solidFill>
                  <a:srgbClr val="FF0000"/>
                </a:solidFill>
              </a:rPr>
              <a:t>MyEnclave</a:t>
            </a:r>
            <a:r>
              <a:rPr lang="en-GB" dirty="0">
                <a:solidFill>
                  <a:srgbClr val="FF0000"/>
                </a:solidFill>
              </a:rPr>
              <a:t> (Continued)</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4"/>
            <a:ext cx="4536975" cy="3893566"/>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It’s important to point out that in a production application, printing out information from the Enclave is potentially dangerous as it could leak sensitive information to the host machine.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We are only doing this here to provide more clarity into what is happening within the enclave during development.</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In a production application, you would want the enclave to pass encrypted messages back to the host where it would be properly distributed to the relevant clients. This is a topic that won’t be explored in this tutorial.</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8572" lvl="4" indent="0">
              <a:lnSpc>
                <a:spcPts val="2250"/>
              </a:lnSpc>
              <a:spcBef>
                <a:spcPts val="0"/>
              </a:spcBef>
              <a:defRPr/>
            </a:pPr>
            <a:endParaRPr lang="en-US" sz="1200" dirty="0">
              <a:solidFill>
                <a:srgbClr val="222222"/>
              </a:solidFill>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1635783-88B4-3E4E-8A1A-9E09EEECED2C}"/>
              </a:ext>
            </a:extLst>
          </p:cNvPr>
          <p:cNvGrpSpPr/>
          <p:nvPr/>
        </p:nvGrpSpPr>
        <p:grpSpPr>
          <a:xfrm>
            <a:off x="4708426" y="1584648"/>
            <a:ext cx="4324796" cy="2435272"/>
            <a:chOff x="4708426" y="1584648"/>
            <a:chExt cx="4324796" cy="2435272"/>
          </a:xfrm>
        </p:grpSpPr>
        <p:pic>
          <p:nvPicPr>
            <p:cNvPr id="3" name="Picture 2">
              <a:extLst>
                <a:ext uri="{FF2B5EF4-FFF2-40B4-BE49-F238E27FC236}">
                  <a16:creationId xmlns:a16="http://schemas.microsoft.com/office/drawing/2014/main" id="{EDA6429A-BBA3-ED4E-86CA-0FD5DAD5DB27}"/>
                </a:ext>
              </a:extLst>
            </p:cNvPr>
            <p:cNvPicPr>
              <a:picLocks noChangeAspect="1"/>
            </p:cNvPicPr>
            <p:nvPr/>
          </p:nvPicPr>
          <p:blipFill>
            <a:blip r:embed="rId3"/>
            <a:stretch>
              <a:fillRect/>
            </a:stretch>
          </p:blipFill>
          <p:spPr>
            <a:xfrm>
              <a:off x="4708426" y="1584648"/>
              <a:ext cx="4324796" cy="2435272"/>
            </a:xfrm>
            <a:prstGeom prst="rect">
              <a:avLst/>
            </a:prstGeom>
          </p:spPr>
        </p:pic>
        <p:sp>
          <p:nvSpPr>
            <p:cNvPr id="8" name="Frame 7">
              <a:extLst>
                <a:ext uri="{FF2B5EF4-FFF2-40B4-BE49-F238E27FC236}">
                  <a16:creationId xmlns:a16="http://schemas.microsoft.com/office/drawing/2014/main" id="{330C748A-D018-A647-BB6B-884CDD997C15}"/>
                </a:ext>
              </a:extLst>
            </p:cNvPr>
            <p:cNvSpPr/>
            <p:nvPr/>
          </p:nvSpPr>
          <p:spPr>
            <a:xfrm>
              <a:off x="4950372" y="2098999"/>
              <a:ext cx="2909710" cy="17406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9C68B675-86BB-474C-A6A9-83B69C00BDD6}"/>
                </a:ext>
              </a:extLst>
            </p:cNvPr>
            <p:cNvSpPr/>
            <p:nvPr/>
          </p:nvSpPr>
          <p:spPr>
            <a:xfrm>
              <a:off x="5852203" y="3410896"/>
              <a:ext cx="1547838" cy="33625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87015504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3507" y="1967711"/>
            <a:ext cx="4714936" cy="1481167"/>
          </a:xfrm>
        </p:spPr>
        <p:txBody>
          <a:bodyPr anchor="ctr"/>
          <a:lstStyle/>
          <a:p>
            <a:r>
              <a:rPr lang="en-US" dirty="0">
                <a:latin typeface="Poppins" pitchFamily="2" charset="77"/>
                <a:cs typeface="Poppins" pitchFamily="2" charset="77"/>
              </a:rPr>
              <a:t>Lab</a:t>
            </a:r>
          </a:p>
        </p:txBody>
      </p:sp>
      <p:sp>
        <p:nvSpPr>
          <p:cNvPr id="4" name="Slide Number Placeholder 3"/>
          <p:cNvSpPr>
            <a:spLocks noGrp="1"/>
          </p:cNvSpPr>
          <p:nvPr>
            <p:ph type="sldNum" sz="quarter" idx="2"/>
          </p:nvPr>
        </p:nvSpPr>
        <p:spPr/>
        <p:txBody>
          <a:bodyPr/>
          <a:lstStyle/>
          <a:p>
            <a:fld id="{86CB4B4D-7CA3-9044-876B-883B54F8677D}" type="slidenum">
              <a:rPr lang="uk-UA" smtClean="0"/>
              <a:t>29</a:t>
            </a:fld>
            <a:endParaRPr lang="uk-UA" dirty="0"/>
          </a:p>
        </p:txBody>
      </p:sp>
      <p:sp>
        <p:nvSpPr>
          <p:cNvPr id="5" name="Text Placeholder 1">
            <a:extLst>
              <a:ext uri="{FF2B5EF4-FFF2-40B4-BE49-F238E27FC236}">
                <a16:creationId xmlns:a16="http://schemas.microsoft.com/office/drawing/2014/main" id="{EC1063A7-58BF-9E42-92C9-B934937ED31D}"/>
              </a:ext>
            </a:extLst>
          </p:cNvPr>
          <p:cNvSpPr>
            <a:spLocks noGrp="1"/>
          </p:cNvSpPr>
          <p:nvPr>
            <p:ph type="body" sz="quarter" idx="13"/>
          </p:nvPr>
        </p:nvSpPr>
        <p:spPr>
          <a:xfrm>
            <a:off x="2255674" y="1773004"/>
            <a:ext cx="956544" cy="1751442"/>
          </a:xfrm>
        </p:spPr>
        <p:txBody>
          <a:bodyPr/>
          <a:lstStyle/>
          <a:p>
            <a:r>
              <a:rPr lang="en-US" dirty="0"/>
              <a:t>5</a:t>
            </a:r>
          </a:p>
        </p:txBody>
      </p:sp>
    </p:spTree>
    <p:extLst>
      <p:ext uri="{BB962C8B-B14F-4D97-AF65-F5344CB8AC3E}">
        <p14:creationId xmlns:p14="http://schemas.microsoft.com/office/powerpoint/2010/main" val="197790614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7E7805-C810-6949-A45A-0226B2828050}"/>
              </a:ext>
            </a:extLst>
          </p:cNvPr>
          <p:cNvSpPr>
            <a:spLocks noGrp="1"/>
          </p:cNvSpPr>
          <p:nvPr>
            <p:ph type="sldNum" sz="quarter" idx="2"/>
          </p:nvPr>
        </p:nvSpPr>
        <p:spPr/>
        <p:txBody>
          <a:bodyPr/>
          <a:lstStyle/>
          <a:p>
            <a:pPr defTabSz="685783">
              <a:buClrTx/>
              <a:defRPr/>
            </a:pPr>
            <a:fld id="{86CB4B4D-7CA3-9044-876B-883B54F8677D}" type="slidenum">
              <a:rPr lang="en-GB">
                <a:latin typeface="Poppins" pitchFamily="2" charset="77"/>
              </a:rPr>
              <a:pPr defTabSz="685783">
                <a:buClrTx/>
                <a:defRPr/>
              </a:pPr>
              <a:t>3</a:t>
            </a:fld>
            <a:endParaRPr lang="en-GB">
              <a:latin typeface="Poppins" pitchFamily="2" charset="77"/>
            </a:endParaRPr>
          </a:p>
        </p:txBody>
      </p:sp>
      <p:sp>
        <p:nvSpPr>
          <p:cNvPr id="7" name="Oval 6">
            <a:extLst>
              <a:ext uri="{FF2B5EF4-FFF2-40B4-BE49-F238E27FC236}">
                <a16:creationId xmlns:a16="http://schemas.microsoft.com/office/drawing/2014/main" id="{9BD68503-F95F-734D-9FDD-9677D54B2AB0}"/>
              </a:ext>
            </a:extLst>
          </p:cNvPr>
          <p:cNvSpPr/>
          <p:nvPr/>
        </p:nvSpPr>
        <p:spPr>
          <a:xfrm>
            <a:off x="195943" y="1703732"/>
            <a:ext cx="1525408" cy="1525408"/>
          </a:xfrm>
          <a:prstGeom prst="ellipse">
            <a:avLst/>
          </a:prstGeom>
          <a:gradFill flip="none" rotWithShape="1">
            <a:gsLst>
              <a:gs pos="17000">
                <a:schemeClr val="accent1">
                  <a:lumMod val="0"/>
                  <a:lumOff val="100000"/>
                </a:schemeClr>
              </a:gs>
              <a:gs pos="40000">
                <a:schemeClr val="accent1">
                  <a:lumMod val="0"/>
                  <a:lumOff val="100000"/>
                  <a:alpha val="0"/>
                </a:schemeClr>
              </a:gs>
              <a:gs pos="100000">
                <a:schemeClr val="accent1">
                  <a:lumMod val="100000"/>
                </a:schemeClr>
              </a:gs>
            </a:gsLst>
            <a:path path="circle">
              <a:fillToRect l="50000" t="-80000" r="50000" b="180000"/>
            </a:path>
            <a:tileRect/>
          </a:gradFill>
          <a:ln w="38100">
            <a:solidFill>
              <a:schemeClr val="accent1">
                <a:alpha val="9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783">
              <a:defRPr/>
            </a:pPr>
            <a:r>
              <a:rPr lang="en-US" sz="1100" i="1" dirty="0">
                <a:solidFill>
                  <a:srgbClr val="343434"/>
                </a:solidFill>
                <a:latin typeface="Century Gothic"/>
              </a:rPr>
              <a:t>Part 1:</a:t>
            </a:r>
          </a:p>
          <a:p>
            <a:pPr algn="ctr" defTabSz="685783">
              <a:defRPr/>
            </a:pPr>
            <a:r>
              <a:rPr lang="en-US" b="1" dirty="0">
                <a:solidFill>
                  <a:srgbClr val="343434"/>
                </a:solidFill>
                <a:latin typeface="Century Gothic"/>
              </a:rPr>
              <a:t>The Millionaire’s</a:t>
            </a:r>
            <a:br>
              <a:rPr lang="en-US" b="1" dirty="0">
                <a:solidFill>
                  <a:srgbClr val="343434"/>
                </a:solidFill>
                <a:latin typeface="Century Gothic"/>
              </a:rPr>
            </a:br>
            <a:r>
              <a:rPr lang="en-US" b="1" dirty="0">
                <a:solidFill>
                  <a:srgbClr val="343434"/>
                </a:solidFill>
                <a:latin typeface="Century Gothic"/>
              </a:rPr>
              <a:t>Problem</a:t>
            </a:r>
          </a:p>
        </p:txBody>
      </p:sp>
      <p:sp>
        <p:nvSpPr>
          <p:cNvPr id="9" name="Oval 8">
            <a:extLst>
              <a:ext uri="{FF2B5EF4-FFF2-40B4-BE49-F238E27FC236}">
                <a16:creationId xmlns:a16="http://schemas.microsoft.com/office/drawing/2014/main" id="{9BD68503-F95F-734D-9FDD-9677D54B2AB0}"/>
              </a:ext>
            </a:extLst>
          </p:cNvPr>
          <p:cNvSpPr/>
          <p:nvPr/>
        </p:nvSpPr>
        <p:spPr>
          <a:xfrm>
            <a:off x="1998052" y="1703730"/>
            <a:ext cx="1525408" cy="1525408"/>
          </a:xfrm>
          <a:prstGeom prst="ellipse">
            <a:avLst/>
          </a:prstGeom>
          <a:gradFill flip="none" rotWithShape="1">
            <a:gsLst>
              <a:gs pos="17000">
                <a:schemeClr val="accent1">
                  <a:lumMod val="0"/>
                  <a:lumOff val="100000"/>
                </a:schemeClr>
              </a:gs>
              <a:gs pos="40000">
                <a:schemeClr val="accent1">
                  <a:lumMod val="0"/>
                  <a:lumOff val="100000"/>
                  <a:alpha val="0"/>
                </a:schemeClr>
              </a:gs>
              <a:gs pos="100000">
                <a:schemeClr val="accent1">
                  <a:lumMod val="100000"/>
                </a:schemeClr>
              </a:gs>
            </a:gsLst>
            <a:path path="circle">
              <a:fillToRect l="50000" t="-80000" r="50000" b="180000"/>
            </a:path>
            <a:tileRect/>
          </a:gradFill>
          <a:ln w="38100">
            <a:solidFill>
              <a:schemeClr val="accent1">
                <a:alpha val="9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100" i="1" dirty="0">
                <a:solidFill>
                  <a:srgbClr val="343434"/>
                </a:solidFill>
                <a:latin typeface="Century Gothic"/>
              </a:rPr>
              <a:t>Part 2: </a:t>
            </a:r>
            <a:br>
              <a:rPr lang="en-US" sz="1013" i="1" dirty="0">
                <a:solidFill>
                  <a:srgbClr val="343434"/>
                </a:solidFill>
                <a:latin typeface="Century Gothic"/>
              </a:rPr>
            </a:br>
            <a:r>
              <a:rPr lang="en-US" b="1" dirty="0">
                <a:solidFill>
                  <a:srgbClr val="343434"/>
                </a:solidFill>
                <a:latin typeface="Century Gothic"/>
              </a:rPr>
              <a:t>Setting up your Machine</a:t>
            </a:r>
          </a:p>
        </p:txBody>
      </p:sp>
      <p:sp>
        <p:nvSpPr>
          <p:cNvPr id="10" name="Oval 9">
            <a:extLst>
              <a:ext uri="{FF2B5EF4-FFF2-40B4-BE49-F238E27FC236}">
                <a16:creationId xmlns:a16="http://schemas.microsoft.com/office/drawing/2014/main" id="{9BD68503-F95F-734D-9FDD-9677D54B2AB0}"/>
              </a:ext>
            </a:extLst>
          </p:cNvPr>
          <p:cNvSpPr/>
          <p:nvPr/>
        </p:nvSpPr>
        <p:spPr>
          <a:xfrm>
            <a:off x="3800161" y="1703730"/>
            <a:ext cx="1525408" cy="1525408"/>
          </a:xfrm>
          <a:prstGeom prst="ellipse">
            <a:avLst/>
          </a:prstGeom>
          <a:gradFill flip="none" rotWithShape="1">
            <a:gsLst>
              <a:gs pos="17000">
                <a:schemeClr val="accent1">
                  <a:lumMod val="0"/>
                  <a:lumOff val="100000"/>
                </a:schemeClr>
              </a:gs>
              <a:gs pos="40000">
                <a:schemeClr val="accent1">
                  <a:lumMod val="0"/>
                  <a:lumOff val="100000"/>
                  <a:alpha val="0"/>
                </a:schemeClr>
              </a:gs>
              <a:gs pos="100000">
                <a:schemeClr val="accent1">
                  <a:lumMod val="100000"/>
                </a:schemeClr>
              </a:gs>
            </a:gsLst>
            <a:path path="circle">
              <a:fillToRect l="50000" t="-80000" r="50000" b="180000"/>
            </a:path>
            <a:tileRect/>
          </a:gradFill>
          <a:ln w="38100">
            <a:solidFill>
              <a:schemeClr val="accent1">
                <a:alpha val="9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783">
              <a:defRPr/>
            </a:pPr>
            <a:r>
              <a:rPr lang="en-US" sz="1100" i="1" dirty="0">
                <a:solidFill>
                  <a:srgbClr val="343434"/>
                </a:solidFill>
                <a:latin typeface="Century Gothic"/>
              </a:rPr>
              <a:t>Part 3: </a:t>
            </a:r>
            <a:r>
              <a:rPr lang="en-US" b="1" dirty="0">
                <a:solidFill>
                  <a:srgbClr val="343434"/>
                </a:solidFill>
                <a:latin typeface="Century Gothic"/>
              </a:rPr>
              <a:t>Deploying an Enclave</a:t>
            </a:r>
          </a:p>
        </p:txBody>
      </p:sp>
      <p:sp>
        <p:nvSpPr>
          <p:cNvPr id="11" name="Oval 10">
            <a:extLst>
              <a:ext uri="{FF2B5EF4-FFF2-40B4-BE49-F238E27FC236}">
                <a16:creationId xmlns:a16="http://schemas.microsoft.com/office/drawing/2014/main" id="{9BD68503-F95F-734D-9FDD-9677D54B2AB0}"/>
              </a:ext>
            </a:extLst>
          </p:cNvPr>
          <p:cNvSpPr/>
          <p:nvPr/>
        </p:nvSpPr>
        <p:spPr>
          <a:xfrm>
            <a:off x="5602270" y="1703730"/>
            <a:ext cx="1525408" cy="1525408"/>
          </a:xfrm>
          <a:prstGeom prst="ellipse">
            <a:avLst/>
          </a:prstGeom>
          <a:gradFill flip="none" rotWithShape="1">
            <a:gsLst>
              <a:gs pos="17000">
                <a:schemeClr val="accent1">
                  <a:lumMod val="0"/>
                  <a:lumOff val="100000"/>
                </a:schemeClr>
              </a:gs>
              <a:gs pos="40000">
                <a:schemeClr val="accent1">
                  <a:lumMod val="0"/>
                  <a:lumOff val="100000"/>
                  <a:alpha val="0"/>
                </a:schemeClr>
              </a:gs>
              <a:gs pos="100000">
                <a:schemeClr val="accent1">
                  <a:lumMod val="100000"/>
                </a:schemeClr>
              </a:gs>
            </a:gsLst>
            <a:path path="circle">
              <a:fillToRect l="50000" t="-80000" r="50000" b="180000"/>
            </a:path>
            <a:tileRect/>
          </a:gradFill>
          <a:ln w="38100">
            <a:solidFill>
              <a:schemeClr val="accent1">
                <a:alpha val="9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783">
              <a:defRPr/>
            </a:pPr>
            <a:r>
              <a:rPr lang="en-US" sz="1100" i="1" dirty="0">
                <a:solidFill>
                  <a:srgbClr val="343434"/>
                </a:solidFill>
                <a:latin typeface="Century Gothic"/>
              </a:rPr>
              <a:t>Part 4: </a:t>
            </a:r>
            <a:br>
              <a:rPr lang="en-US" sz="1100" i="1" dirty="0">
                <a:solidFill>
                  <a:srgbClr val="343434"/>
                </a:solidFill>
                <a:latin typeface="Century Gothic"/>
              </a:rPr>
            </a:br>
            <a:r>
              <a:rPr lang="en-US" b="1" i="1" dirty="0">
                <a:solidFill>
                  <a:srgbClr val="343434"/>
                </a:solidFill>
                <a:latin typeface="Century Gothic"/>
              </a:rPr>
              <a:t>Source Code Review</a:t>
            </a:r>
            <a:endParaRPr lang="en-US" b="1" dirty="0">
              <a:solidFill>
                <a:srgbClr val="343434"/>
              </a:solidFill>
              <a:latin typeface="Century Gothic"/>
            </a:endParaRPr>
          </a:p>
        </p:txBody>
      </p:sp>
      <p:sp>
        <p:nvSpPr>
          <p:cNvPr id="12" name="Oval 11">
            <a:extLst>
              <a:ext uri="{FF2B5EF4-FFF2-40B4-BE49-F238E27FC236}">
                <a16:creationId xmlns:a16="http://schemas.microsoft.com/office/drawing/2014/main" id="{9BD68503-F95F-734D-9FDD-9677D54B2AB0}"/>
              </a:ext>
            </a:extLst>
          </p:cNvPr>
          <p:cNvSpPr/>
          <p:nvPr/>
        </p:nvSpPr>
        <p:spPr>
          <a:xfrm>
            <a:off x="7404379" y="1703730"/>
            <a:ext cx="1525408" cy="1525408"/>
          </a:xfrm>
          <a:prstGeom prst="ellipse">
            <a:avLst/>
          </a:prstGeom>
          <a:gradFill flip="none" rotWithShape="1">
            <a:gsLst>
              <a:gs pos="17000">
                <a:schemeClr val="accent1">
                  <a:lumMod val="0"/>
                  <a:lumOff val="100000"/>
                </a:schemeClr>
              </a:gs>
              <a:gs pos="40000">
                <a:schemeClr val="accent1">
                  <a:lumMod val="0"/>
                  <a:lumOff val="100000"/>
                  <a:alpha val="0"/>
                </a:schemeClr>
              </a:gs>
              <a:gs pos="100000">
                <a:schemeClr val="accent1">
                  <a:lumMod val="100000"/>
                </a:schemeClr>
              </a:gs>
            </a:gsLst>
            <a:path path="circle">
              <a:fillToRect l="50000" t="-80000" r="50000" b="180000"/>
            </a:path>
            <a:tileRect/>
          </a:gradFill>
          <a:ln w="38100">
            <a:solidFill>
              <a:schemeClr val="accent1">
                <a:alpha val="94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783">
              <a:defRPr/>
            </a:pPr>
            <a:r>
              <a:rPr lang="en-US" sz="1100" i="1" dirty="0">
                <a:solidFill>
                  <a:srgbClr val="343434"/>
                </a:solidFill>
                <a:latin typeface="Century Gothic"/>
              </a:rPr>
              <a:t>Part 5: </a:t>
            </a:r>
            <a:br>
              <a:rPr lang="en-US" i="1" dirty="0">
                <a:solidFill>
                  <a:srgbClr val="343434"/>
                </a:solidFill>
                <a:latin typeface="Century Gothic"/>
              </a:rPr>
            </a:br>
            <a:r>
              <a:rPr lang="en-US" b="1" dirty="0">
                <a:solidFill>
                  <a:srgbClr val="343434"/>
                </a:solidFill>
                <a:latin typeface="Century Gothic"/>
              </a:rPr>
              <a:t>Lab</a:t>
            </a:r>
          </a:p>
        </p:txBody>
      </p:sp>
      <p:sp>
        <p:nvSpPr>
          <p:cNvPr id="13" name="Circular Arrow 12"/>
          <p:cNvSpPr/>
          <p:nvPr/>
        </p:nvSpPr>
        <p:spPr>
          <a:xfrm rot="10443743" flipH="1">
            <a:off x="1009157" y="2494861"/>
            <a:ext cx="1653702" cy="1288446"/>
          </a:xfrm>
          <a:prstGeom prst="circularArrow">
            <a:avLst>
              <a:gd name="adj1" fmla="val 5042"/>
              <a:gd name="adj2" fmla="val 894170"/>
              <a:gd name="adj3" fmla="val 20015043"/>
              <a:gd name="adj4" fmla="val 10800000"/>
              <a:gd name="adj5" fmla="val 8080"/>
            </a:avLst>
          </a:prstGeom>
          <a:solidFill>
            <a:srgbClr val="DB3136"/>
          </a:solidFill>
          <a:ln>
            <a:noFill/>
          </a:ln>
          <a:effectLst>
            <a:outerShdw blurRad="50800"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4" name="Circular Arrow 13"/>
          <p:cNvSpPr/>
          <p:nvPr/>
        </p:nvSpPr>
        <p:spPr>
          <a:xfrm rot="10443743" flipH="1">
            <a:off x="2835417" y="2494859"/>
            <a:ext cx="1653702" cy="1288446"/>
          </a:xfrm>
          <a:prstGeom prst="circularArrow">
            <a:avLst>
              <a:gd name="adj1" fmla="val 5042"/>
              <a:gd name="adj2" fmla="val 894170"/>
              <a:gd name="adj3" fmla="val 20015043"/>
              <a:gd name="adj4" fmla="val 10800000"/>
              <a:gd name="adj5" fmla="val 8080"/>
            </a:avLst>
          </a:prstGeom>
          <a:solidFill>
            <a:srgbClr val="DB3136"/>
          </a:solidFill>
          <a:ln>
            <a:noFill/>
          </a:ln>
          <a:effectLst>
            <a:outerShdw blurRad="50800"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5" name="Circular Arrow 14"/>
          <p:cNvSpPr/>
          <p:nvPr/>
        </p:nvSpPr>
        <p:spPr>
          <a:xfrm rot="10443743" flipH="1">
            <a:off x="4637525" y="2494859"/>
            <a:ext cx="1653702" cy="1288446"/>
          </a:xfrm>
          <a:prstGeom prst="circularArrow">
            <a:avLst>
              <a:gd name="adj1" fmla="val 5042"/>
              <a:gd name="adj2" fmla="val 894170"/>
              <a:gd name="adj3" fmla="val 20015043"/>
              <a:gd name="adj4" fmla="val 10800000"/>
              <a:gd name="adj5" fmla="val 8080"/>
            </a:avLst>
          </a:prstGeom>
          <a:solidFill>
            <a:srgbClr val="DB3136"/>
          </a:solidFill>
          <a:ln>
            <a:noFill/>
          </a:ln>
          <a:effectLst>
            <a:outerShdw blurRad="50800"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6" name="Circular Arrow 15"/>
          <p:cNvSpPr/>
          <p:nvPr/>
        </p:nvSpPr>
        <p:spPr>
          <a:xfrm rot="10443743" flipH="1">
            <a:off x="6452354" y="2495600"/>
            <a:ext cx="1653702" cy="1288446"/>
          </a:xfrm>
          <a:prstGeom prst="circularArrow">
            <a:avLst>
              <a:gd name="adj1" fmla="val 5042"/>
              <a:gd name="adj2" fmla="val 894170"/>
              <a:gd name="adj3" fmla="val 20015043"/>
              <a:gd name="adj4" fmla="val 10800000"/>
              <a:gd name="adj5" fmla="val 8080"/>
            </a:avLst>
          </a:prstGeom>
          <a:solidFill>
            <a:srgbClr val="DB3136"/>
          </a:solidFill>
          <a:ln>
            <a:noFill/>
          </a:ln>
          <a:effectLst>
            <a:outerShdw blurRad="50800" dist="50800" dir="5400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17" name="Title 4">
            <a:extLst>
              <a:ext uri="{FF2B5EF4-FFF2-40B4-BE49-F238E27FC236}">
                <a16:creationId xmlns:a16="http://schemas.microsoft.com/office/drawing/2014/main" id="{A457DDDF-1B37-3A49-8488-1D65783B8920}"/>
              </a:ext>
            </a:extLst>
          </p:cNvPr>
          <p:cNvSpPr>
            <a:spLocks noGrp="1"/>
          </p:cNvSpPr>
          <p:nvPr>
            <p:ph type="title"/>
          </p:nvPr>
        </p:nvSpPr>
        <p:spPr>
          <a:xfrm>
            <a:off x="171451" y="372837"/>
            <a:ext cx="8544847" cy="807874"/>
          </a:xfrm>
        </p:spPr>
        <p:txBody>
          <a:bodyPr/>
          <a:lstStyle/>
          <a:p>
            <a:r>
              <a:rPr lang="en-GB" dirty="0"/>
              <a:t>Content Overview</a:t>
            </a:r>
            <a:endParaRPr lang="en-US" dirty="0">
              <a:solidFill>
                <a:srgbClr val="FF0000"/>
              </a:solidFill>
            </a:endParaRPr>
          </a:p>
        </p:txBody>
      </p:sp>
    </p:spTree>
    <p:extLst>
      <p:ext uri="{BB962C8B-B14F-4D97-AF65-F5344CB8AC3E}">
        <p14:creationId xmlns:p14="http://schemas.microsoft.com/office/powerpoint/2010/main" val="864095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Task #1: Multiparty Millionaires Problem</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5"/>
            <a:ext cx="5415688" cy="4655313"/>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For our first task, we will be expanding the current functionality of this application so that many millionaires can submit data.</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Every time a client submits data, regardless of the number of submissions, print the top three submissions with the largest wealth.</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You’ll also want to add one additional millionaire (it could even be you!) to the </a:t>
            </a:r>
            <a:r>
              <a:rPr lang="en-US" sz="1200" dirty="0" err="1">
                <a:solidFill>
                  <a:srgbClr val="222222"/>
                </a:solidFill>
                <a:latin typeface="Calibri" panose="020F0502020204030204" pitchFamily="34" charset="0"/>
                <a:cs typeface="Calibri" panose="020F0502020204030204" pitchFamily="34" charset="0"/>
              </a:rPr>
              <a:t>DemoScript</a:t>
            </a:r>
            <a:r>
              <a:rPr lang="en-US" sz="1200" dirty="0">
                <a:solidFill>
                  <a:srgbClr val="222222"/>
                </a:solidFill>
                <a:latin typeface="Calibri" panose="020F0502020204030204" pitchFamily="34" charset="0"/>
                <a:cs typeface="Calibri" panose="020F0502020204030204" pitchFamily="34" charset="0"/>
              </a:rPr>
              <a:t>.</a:t>
            </a:r>
            <a:endParaRPr lang="en-US" sz="1575"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To test your changes, you will need to rebuild the application, copy it back onto the Docker container and restart the host &amp; enclave as we did previously.</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Hints!</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ea typeface="Poppins" charset="0"/>
                <a:cs typeface="Calibri" panose="020F0502020204030204" pitchFamily="34" charset="0"/>
              </a:rPr>
              <a:t>All required changes should happen within </a:t>
            </a:r>
            <a:r>
              <a:rPr lang="en-US" sz="1050" dirty="0" err="1">
                <a:solidFill>
                  <a:srgbClr val="222222"/>
                </a:solidFill>
                <a:latin typeface="Calibri" panose="020F0502020204030204" pitchFamily="34" charset="0"/>
                <a:ea typeface="Poppins" charset="0"/>
                <a:cs typeface="Calibri" panose="020F0502020204030204" pitchFamily="34" charset="0"/>
              </a:rPr>
              <a:t>MyEnclave</a:t>
            </a:r>
            <a:r>
              <a:rPr lang="en-US" sz="1050" dirty="0">
                <a:solidFill>
                  <a:srgbClr val="222222"/>
                </a:solidFill>
                <a:latin typeface="Calibri" panose="020F0502020204030204" pitchFamily="34" charset="0"/>
                <a:ea typeface="Poppins" charset="0"/>
                <a:cs typeface="Calibri" panose="020F0502020204030204" pitchFamily="34" charset="0"/>
              </a:rPr>
              <a:t> &amp; </a:t>
            </a:r>
            <a:r>
              <a:rPr lang="en-US" sz="1050" dirty="0" err="1">
                <a:solidFill>
                  <a:srgbClr val="222222"/>
                </a:solidFill>
                <a:latin typeface="Calibri" panose="020F0502020204030204" pitchFamily="34" charset="0"/>
                <a:ea typeface="Poppins" charset="0"/>
                <a:cs typeface="Calibri" panose="020F0502020204030204" pitchFamily="34" charset="0"/>
              </a:rPr>
              <a:t>DemoScript</a:t>
            </a:r>
            <a:r>
              <a:rPr lang="en-US" sz="1050" dirty="0">
                <a:solidFill>
                  <a:srgbClr val="222222"/>
                </a:solidFill>
                <a:latin typeface="Calibri" panose="020F0502020204030204" pitchFamily="34" charset="0"/>
                <a:ea typeface="Poppins" charset="0"/>
                <a:cs typeface="Calibri" panose="020F0502020204030204" pitchFamily="34" charset="0"/>
              </a:rPr>
              <a:t>.</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There may already be a provided method that you can utilize…</a:t>
            </a: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7" name="Picture 6">
            <a:extLst>
              <a:ext uri="{FF2B5EF4-FFF2-40B4-BE49-F238E27FC236}">
                <a16:creationId xmlns:a16="http://schemas.microsoft.com/office/drawing/2014/main" id="{A2FFDC27-D37D-AB4D-ABF2-7D86522CE76E}"/>
              </a:ext>
            </a:extLst>
          </p:cNvPr>
          <p:cNvPicPr>
            <a:picLocks noChangeAspect="1"/>
          </p:cNvPicPr>
          <p:nvPr/>
        </p:nvPicPr>
        <p:blipFill>
          <a:blip r:embed="rId3"/>
          <a:stretch>
            <a:fillRect/>
          </a:stretch>
        </p:blipFill>
        <p:spPr>
          <a:xfrm>
            <a:off x="6048222" y="1414739"/>
            <a:ext cx="2668076" cy="2571055"/>
          </a:xfrm>
          <a:prstGeom prst="rect">
            <a:avLst/>
          </a:prstGeom>
        </p:spPr>
      </p:pic>
    </p:spTree>
    <p:extLst>
      <p:ext uri="{BB962C8B-B14F-4D97-AF65-F5344CB8AC3E}">
        <p14:creationId xmlns:p14="http://schemas.microsoft.com/office/powerpoint/2010/main" val="3382933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Task #1: Multiparty Millionaires Problem (Solution)</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5"/>
            <a:ext cx="8603484" cy="649088"/>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While your individual solution may look different, below is an example solution.</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2" name="Picture 1">
            <a:extLst>
              <a:ext uri="{FF2B5EF4-FFF2-40B4-BE49-F238E27FC236}">
                <a16:creationId xmlns:a16="http://schemas.microsoft.com/office/drawing/2014/main" id="{522213E1-F569-794C-BD13-5B5407572F56}"/>
              </a:ext>
            </a:extLst>
          </p:cNvPr>
          <p:cNvPicPr>
            <a:picLocks noChangeAspect="1"/>
          </p:cNvPicPr>
          <p:nvPr/>
        </p:nvPicPr>
        <p:blipFill>
          <a:blip r:embed="rId3"/>
          <a:stretch>
            <a:fillRect/>
          </a:stretch>
        </p:blipFill>
        <p:spPr>
          <a:xfrm>
            <a:off x="424149" y="1425863"/>
            <a:ext cx="7474946" cy="3092450"/>
          </a:xfrm>
          <a:prstGeom prst="rect">
            <a:avLst/>
          </a:prstGeom>
        </p:spPr>
      </p:pic>
    </p:spTree>
    <p:extLst>
      <p:ext uri="{BB962C8B-B14F-4D97-AF65-F5344CB8AC3E}">
        <p14:creationId xmlns:p14="http://schemas.microsoft.com/office/powerpoint/2010/main" val="265255051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solidFill>
                  <a:srgbClr val="FF0000"/>
                </a:solidFill>
              </a:rPr>
              <a:t>Task #2: Add Functionality for Removing an Entry</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5"/>
            <a:ext cx="5535809" cy="4210704"/>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Now that several millionaires can submit data to the enclave, we are going to add additional functionality so that they can remove their data if desirable.</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For now, lets assume there are no bad actors and Elon won’t attempt to remove Jeff’s entry for example.</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Also print out the top three millionaires after performing a removal.</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You’ll want to modify </a:t>
            </a:r>
            <a:r>
              <a:rPr lang="en-US" sz="1200" dirty="0" err="1">
                <a:solidFill>
                  <a:srgbClr val="222222"/>
                </a:solidFill>
                <a:latin typeface="Calibri" panose="020F0502020204030204" pitchFamily="34" charset="0"/>
                <a:cs typeface="Calibri" panose="020F0502020204030204" pitchFamily="34" charset="0"/>
              </a:rPr>
              <a:t>MyEnclave</a:t>
            </a:r>
            <a:r>
              <a:rPr lang="en-US" sz="1200" dirty="0">
                <a:solidFill>
                  <a:srgbClr val="222222"/>
                </a:solidFill>
                <a:latin typeface="Calibri" panose="020F0502020204030204" pitchFamily="34" charset="0"/>
                <a:cs typeface="Calibri" panose="020F0502020204030204" pitchFamily="34" charset="0"/>
              </a:rPr>
              <a:t> so it will accept mails with the topic of “REMOVE” that only contain the client’s name.</a:t>
            </a: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To test your changes, you’ll need to rebuild and redeploy the enclave as covered previously.</a:t>
            </a:r>
          </a:p>
          <a:p>
            <a:pPr marL="137160" lvl="4" indent="-128588">
              <a:lnSpc>
                <a:spcPct val="15000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Hints!</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You </a:t>
            </a:r>
            <a:r>
              <a:rPr lang="en-US" sz="1050" i="1" dirty="0">
                <a:solidFill>
                  <a:srgbClr val="222222"/>
                </a:solidFill>
                <a:latin typeface="Calibri" panose="020F0502020204030204" pitchFamily="34" charset="0"/>
                <a:cs typeface="Calibri" panose="020F0502020204030204" pitchFamily="34" charset="0"/>
              </a:rPr>
              <a:t>don’t</a:t>
            </a:r>
            <a:r>
              <a:rPr lang="en-US" sz="1050" dirty="0">
                <a:solidFill>
                  <a:srgbClr val="222222"/>
                </a:solidFill>
                <a:latin typeface="Calibri" panose="020F0502020204030204" pitchFamily="34" charset="0"/>
                <a:cs typeface="Calibri" panose="020F0502020204030204" pitchFamily="34" charset="0"/>
              </a:rPr>
              <a:t> need to create any new endpoints or make any changes in the </a:t>
            </a:r>
            <a:r>
              <a:rPr lang="en-US" sz="1050" dirty="0" err="1">
                <a:solidFill>
                  <a:srgbClr val="222222"/>
                </a:solidFill>
                <a:latin typeface="Calibri" panose="020F0502020204030204" pitchFamily="34" charset="0"/>
                <a:cs typeface="Calibri" panose="020F0502020204030204" pitchFamily="34" charset="0"/>
              </a:rPr>
              <a:t>HostController</a:t>
            </a:r>
            <a:r>
              <a:rPr lang="en-US" sz="1050" dirty="0">
                <a:solidFill>
                  <a:srgbClr val="222222"/>
                </a:solidFill>
                <a:latin typeface="Calibri" panose="020F0502020204030204" pitchFamily="34" charset="0"/>
                <a:cs typeface="Calibri" panose="020F0502020204030204" pitchFamily="34" charset="0"/>
              </a:rPr>
              <a:t>.</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You’ll likely want to create a new wrapper method in </a:t>
            </a:r>
            <a:r>
              <a:rPr lang="en-US" sz="1050" dirty="0" err="1">
                <a:solidFill>
                  <a:srgbClr val="222222"/>
                </a:solidFill>
                <a:latin typeface="Calibri" panose="020F0502020204030204" pitchFamily="34" charset="0"/>
                <a:cs typeface="Calibri" panose="020F0502020204030204" pitchFamily="34" charset="0"/>
              </a:rPr>
              <a:t>DemoScript</a:t>
            </a:r>
            <a:r>
              <a:rPr lang="en-US" sz="1050" dirty="0">
                <a:solidFill>
                  <a:srgbClr val="222222"/>
                </a:solidFill>
                <a:latin typeface="Calibri" panose="020F0502020204030204" pitchFamily="34" charset="0"/>
                <a:cs typeface="Calibri" panose="020F0502020204030204" pitchFamily="34" charset="0"/>
              </a:rPr>
              <a:t> for removing data.</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Enter a sequence number of 0 when submitting the REMOVE request. The sequence number is specific to the topic so you will want to create another counter or just use 0 for a single removal.</a:t>
            </a:r>
            <a:endParaRPr lang="en-US" sz="1575" dirty="0">
              <a:solidFill>
                <a:srgbClr val="222222"/>
              </a:solidFill>
            </a:endParaRPr>
          </a:p>
        </p:txBody>
      </p:sp>
      <p:pic>
        <p:nvPicPr>
          <p:cNvPr id="2" name="Picture 1">
            <a:extLst>
              <a:ext uri="{FF2B5EF4-FFF2-40B4-BE49-F238E27FC236}">
                <a16:creationId xmlns:a16="http://schemas.microsoft.com/office/drawing/2014/main" id="{A426903A-F594-1F48-B3CA-C93266F7E762}"/>
              </a:ext>
            </a:extLst>
          </p:cNvPr>
          <p:cNvPicPr>
            <a:picLocks noChangeAspect="1"/>
          </p:cNvPicPr>
          <p:nvPr/>
        </p:nvPicPr>
        <p:blipFill>
          <a:blip r:embed="rId3"/>
          <a:stretch>
            <a:fillRect/>
          </a:stretch>
        </p:blipFill>
        <p:spPr>
          <a:xfrm>
            <a:off x="6048222" y="1414739"/>
            <a:ext cx="2668076" cy="2571055"/>
          </a:xfrm>
          <a:prstGeom prst="rect">
            <a:avLst/>
          </a:prstGeom>
        </p:spPr>
      </p:pic>
    </p:spTree>
    <p:extLst>
      <p:ext uri="{BB962C8B-B14F-4D97-AF65-F5344CB8AC3E}">
        <p14:creationId xmlns:p14="http://schemas.microsoft.com/office/powerpoint/2010/main" val="371574729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790771" cy="506616"/>
          </a:xfrm>
        </p:spPr>
        <p:txBody>
          <a:bodyPr/>
          <a:lstStyle/>
          <a:p>
            <a:r>
              <a:rPr lang="en-GB" dirty="0">
                <a:solidFill>
                  <a:srgbClr val="FF0000"/>
                </a:solidFill>
              </a:rPr>
              <a:t>Task #2: Add Functionality for Removing an Entry (Solution)</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5"/>
            <a:ext cx="8603484" cy="649088"/>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While your individual solution may look different, below is an example solution.</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2" name="Picture 1">
            <a:extLst>
              <a:ext uri="{FF2B5EF4-FFF2-40B4-BE49-F238E27FC236}">
                <a16:creationId xmlns:a16="http://schemas.microsoft.com/office/drawing/2014/main" id="{D5D027C1-5B6E-EE45-B00A-4FC7F331BC9C}"/>
              </a:ext>
            </a:extLst>
          </p:cNvPr>
          <p:cNvPicPr>
            <a:picLocks noChangeAspect="1"/>
          </p:cNvPicPr>
          <p:nvPr/>
        </p:nvPicPr>
        <p:blipFill>
          <a:blip r:embed="rId3"/>
          <a:stretch>
            <a:fillRect/>
          </a:stretch>
        </p:blipFill>
        <p:spPr>
          <a:xfrm>
            <a:off x="407624" y="1548974"/>
            <a:ext cx="7519012" cy="446516"/>
          </a:xfrm>
          <a:prstGeom prst="rect">
            <a:avLst/>
          </a:prstGeom>
        </p:spPr>
      </p:pic>
      <p:sp>
        <p:nvSpPr>
          <p:cNvPr id="3" name="TextBox 2">
            <a:extLst>
              <a:ext uri="{FF2B5EF4-FFF2-40B4-BE49-F238E27FC236}">
                <a16:creationId xmlns:a16="http://schemas.microsoft.com/office/drawing/2014/main" id="{9236FEF0-539F-AD47-A400-25620CEE90F0}"/>
              </a:ext>
            </a:extLst>
          </p:cNvPr>
          <p:cNvSpPr txBox="1"/>
          <p:nvPr/>
        </p:nvSpPr>
        <p:spPr>
          <a:xfrm>
            <a:off x="347032" y="1241197"/>
            <a:ext cx="1038298" cy="307777"/>
          </a:xfrm>
          <a:prstGeom prst="rect">
            <a:avLst/>
          </a:prstGeom>
          <a:noFill/>
        </p:spPr>
        <p:txBody>
          <a:bodyPr wrap="none" rtlCol="0">
            <a:spAutoFit/>
          </a:bodyPr>
          <a:lstStyle/>
          <a:p>
            <a:pPr algn="l"/>
            <a:r>
              <a:rPr lang="en-US" sz="1400" dirty="0" err="1">
                <a:latin typeface="Calibri" panose="020F0502020204030204" pitchFamily="34" charset="0"/>
                <a:cs typeface="Calibri" panose="020F0502020204030204" pitchFamily="34" charset="0"/>
              </a:rPr>
              <a:t>DemoScript</a:t>
            </a:r>
            <a:endParaRPr lang="en-US"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4DF4C0E-CFF1-B04C-A464-445C9FA04584}"/>
              </a:ext>
            </a:extLst>
          </p:cNvPr>
          <p:cNvPicPr>
            <a:picLocks noChangeAspect="1"/>
          </p:cNvPicPr>
          <p:nvPr/>
        </p:nvPicPr>
        <p:blipFill>
          <a:blip r:embed="rId4"/>
          <a:stretch>
            <a:fillRect/>
          </a:stretch>
        </p:blipFill>
        <p:spPr>
          <a:xfrm>
            <a:off x="407624" y="2500549"/>
            <a:ext cx="4896998" cy="2400839"/>
          </a:xfrm>
          <a:prstGeom prst="rect">
            <a:avLst/>
          </a:prstGeom>
        </p:spPr>
      </p:pic>
      <p:sp>
        <p:nvSpPr>
          <p:cNvPr id="8" name="TextBox 7">
            <a:extLst>
              <a:ext uri="{FF2B5EF4-FFF2-40B4-BE49-F238E27FC236}">
                <a16:creationId xmlns:a16="http://schemas.microsoft.com/office/drawing/2014/main" id="{FF95C537-11FE-1647-96B9-A8B3EE1C877E}"/>
              </a:ext>
            </a:extLst>
          </p:cNvPr>
          <p:cNvSpPr txBox="1"/>
          <p:nvPr/>
        </p:nvSpPr>
        <p:spPr>
          <a:xfrm>
            <a:off x="347032" y="2192772"/>
            <a:ext cx="973472" cy="307777"/>
          </a:xfrm>
          <a:prstGeom prst="rect">
            <a:avLst/>
          </a:prstGeom>
          <a:noFill/>
        </p:spPr>
        <p:txBody>
          <a:bodyPr wrap="none" rtlCol="0">
            <a:spAutoFit/>
          </a:bodyPr>
          <a:lstStyle/>
          <a:p>
            <a:pPr algn="l"/>
            <a:r>
              <a:rPr lang="en-US" sz="1400" dirty="0" err="1">
                <a:latin typeface="Calibri" panose="020F0502020204030204" pitchFamily="34" charset="0"/>
                <a:cs typeface="Calibri" panose="020F0502020204030204" pitchFamily="34" charset="0"/>
              </a:rPr>
              <a:t>MyEnclave</a:t>
            </a:r>
            <a:endParaRPr lang="en-US" sz="1400"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C13A1257-21CF-A747-9CA4-74D528D70126}"/>
              </a:ext>
            </a:extLst>
          </p:cNvPr>
          <p:cNvSpPr/>
          <p:nvPr/>
        </p:nvSpPr>
        <p:spPr>
          <a:xfrm>
            <a:off x="567369" y="4373696"/>
            <a:ext cx="3299551" cy="42965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2"/>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9542039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790771" cy="506616"/>
          </a:xfrm>
        </p:spPr>
        <p:txBody>
          <a:bodyPr/>
          <a:lstStyle/>
          <a:p>
            <a:r>
              <a:rPr lang="en-GB" dirty="0">
                <a:solidFill>
                  <a:srgbClr val="FF0000"/>
                </a:solidFill>
              </a:rPr>
              <a:t>Wrap Up</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0" y="776775"/>
            <a:ext cx="8790771" cy="3612720"/>
          </a:xfrm>
          <a:prstGeom prst="rect">
            <a:avLst/>
          </a:prstGeom>
        </p:spPr>
        <p:txBody>
          <a:bodyPr wrap="square">
            <a:spAutoFit/>
          </a:bodyPr>
          <a:lstStyle/>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Congrats!! You now should have a basic understanding of how to develop Conclave Applications.</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While there definitely is a lot more to Conclave than just what is covered here, this is a great start to better understanding Conclave and confidential computing as a whole.</a:t>
            </a:r>
          </a:p>
          <a:p>
            <a:pPr marL="137160" lvl="4" indent="-128588">
              <a:lnSpc>
                <a:spcPts val="2250"/>
              </a:lnSpc>
              <a:spcBef>
                <a:spcPts val="0"/>
              </a:spcBef>
              <a:buFont typeface="Arial" panose="020B0604020202020204" pitchFamily="34" charset="0"/>
              <a:buChar cha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r>
              <a:rPr lang="en-US" sz="1200" dirty="0">
                <a:solidFill>
                  <a:srgbClr val="222222"/>
                </a:solidFill>
                <a:latin typeface="Calibri" panose="020F0502020204030204" pitchFamily="34" charset="0"/>
                <a:cs typeface="Calibri" panose="020F0502020204030204" pitchFamily="34" charset="0"/>
              </a:rPr>
              <a:t>More information on Conclave can be found using the links below.</a:t>
            </a: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Conclave Website: </a:t>
            </a:r>
            <a:r>
              <a:rPr lang="en-US" sz="1050" dirty="0">
                <a:solidFill>
                  <a:srgbClr val="222222"/>
                </a:solidFill>
                <a:latin typeface="Calibri" panose="020F0502020204030204" pitchFamily="34" charset="0"/>
                <a:cs typeface="Calibri" panose="020F0502020204030204" pitchFamily="34" charset="0"/>
                <a:hlinkClick r:id="rId3"/>
              </a:rPr>
              <a:t>https://www.r3.com/platform-conclave/</a:t>
            </a:r>
            <a:endParaRPr lang="en-US" sz="1050" dirty="0">
              <a:solidFill>
                <a:srgbClr val="222222"/>
              </a:solidFill>
              <a:latin typeface="Calibri" panose="020F0502020204030204" pitchFamily="34" charset="0"/>
              <a:cs typeface="Calibri" panose="020F0502020204030204" pitchFamily="34" charset="0"/>
            </a:endParaRP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Conclave Docs: </a:t>
            </a:r>
            <a:r>
              <a:rPr lang="en-US" sz="1050" dirty="0">
                <a:solidFill>
                  <a:srgbClr val="222222"/>
                </a:solidFill>
                <a:latin typeface="Calibri" panose="020F0502020204030204" pitchFamily="34" charset="0"/>
                <a:cs typeface="Calibri" panose="020F0502020204030204" pitchFamily="34" charset="0"/>
                <a:hlinkClick r:id="rId4"/>
              </a:rPr>
              <a:t>https://docs.conclave.net/</a:t>
            </a:r>
            <a:endParaRPr lang="en-US" sz="1050" dirty="0">
              <a:solidFill>
                <a:srgbClr val="222222"/>
              </a:solidFill>
              <a:latin typeface="Calibri" panose="020F0502020204030204" pitchFamily="34" charset="0"/>
              <a:cs typeface="Calibri" panose="020F0502020204030204" pitchFamily="34" charset="0"/>
            </a:endParaRPr>
          </a:p>
          <a:p>
            <a:pPr marL="445723" lvl="5" indent="-128588">
              <a:lnSpc>
                <a:spcPct val="150000"/>
              </a:lnSpc>
              <a:spcBef>
                <a:spcPts val="0"/>
              </a:spcBef>
              <a:buClr>
                <a:schemeClr val="tx2"/>
              </a:buClr>
              <a:defRPr/>
            </a:pPr>
            <a:r>
              <a:rPr lang="en-US" sz="1050" dirty="0">
                <a:solidFill>
                  <a:srgbClr val="222222"/>
                </a:solidFill>
                <a:latin typeface="Calibri" panose="020F0502020204030204" pitchFamily="34" charset="0"/>
                <a:cs typeface="Calibri" panose="020F0502020204030204" pitchFamily="34" charset="0"/>
              </a:rPr>
              <a:t>Conclave </a:t>
            </a:r>
            <a:r>
              <a:rPr lang="en-US" sz="1050" dirty="0" err="1">
                <a:solidFill>
                  <a:srgbClr val="222222"/>
                </a:solidFill>
                <a:latin typeface="Calibri" panose="020F0502020204030204" pitchFamily="34" charset="0"/>
                <a:cs typeface="Calibri" panose="020F0502020204030204" pitchFamily="34" charset="0"/>
              </a:rPr>
              <a:t>CordaCon</a:t>
            </a:r>
            <a:r>
              <a:rPr lang="en-US" sz="1050" dirty="0">
                <a:solidFill>
                  <a:srgbClr val="222222"/>
                </a:solidFill>
                <a:latin typeface="Calibri" panose="020F0502020204030204" pitchFamily="34" charset="0"/>
                <a:cs typeface="Calibri" panose="020F0502020204030204" pitchFamily="34" charset="0"/>
              </a:rPr>
              <a:t> Presentation: </a:t>
            </a:r>
            <a:r>
              <a:rPr lang="en-US" sz="1050" dirty="0">
                <a:solidFill>
                  <a:srgbClr val="222222"/>
                </a:solidFill>
                <a:latin typeface="Calibri" panose="020F0502020204030204" pitchFamily="34" charset="0"/>
                <a:cs typeface="Calibri" panose="020F0502020204030204" pitchFamily="34" charset="0"/>
                <a:hlinkClick r:id="rId5"/>
              </a:rPr>
              <a:t>https://www.youtube.com/watch?v=hwBnDEab48A</a:t>
            </a:r>
            <a:endParaRPr lang="en-US" sz="1050" dirty="0">
              <a:solidFill>
                <a:srgbClr val="222222"/>
              </a:solidFill>
              <a:latin typeface="Calibri" panose="020F0502020204030204" pitchFamily="34" charset="0"/>
              <a:cs typeface="Calibri" panose="020F0502020204030204" pitchFamily="34" charset="0"/>
            </a:endParaRPr>
          </a:p>
          <a:p>
            <a:pPr marL="445723" lvl="5" indent="-128588">
              <a:lnSpc>
                <a:spcPct val="150000"/>
              </a:lnSpc>
              <a:spcBef>
                <a:spcPts val="0"/>
              </a:spcBef>
              <a:buClr>
                <a:schemeClr val="tx2"/>
              </a:buClr>
              <a:defRPr/>
            </a:pPr>
            <a:endParaRPr lang="en-US" sz="1050" dirty="0">
              <a:solidFill>
                <a:srgbClr val="222222"/>
              </a:solidFill>
              <a:latin typeface="Calibri" panose="020F0502020204030204" pitchFamily="34" charset="0"/>
              <a:cs typeface="Calibri" panose="020F0502020204030204" pitchFamily="34" charset="0"/>
            </a:endParaRPr>
          </a:p>
          <a:p>
            <a:pPr marL="317135" lvl="5" indent="0">
              <a:lnSpc>
                <a:spcPct val="150000"/>
              </a:lnSpc>
              <a:spcBef>
                <a:spcPts val="0"/>
              </a:spcBef>
              <a:buClr>
                <a:schemeClr val="tx2"/>
              </a:buClr>
              <a:buNone/>
              <a:defRPr/>
            </a:pPr>
            <a:endParaRPr lang="en-US" sz="1050" dirty="0">
              <a:solidFill>
                <a:srgbClr val="222222"/>
              </a:solidFill>
              <a:latin typeface="Calibri" panose="020F0502020204030204" pitchFamily="34" charset="0"/>
              <a:cs typeface="Calibri" panose="020F0502020204030204" pitchFamily="34" charset="0"/>
            </a:endParaRPr>
          </a:p>
          <a:p>
            <a:pPr marL="445723" lvl="5" indent="-128588">
              <a:lnSpc>
                <a:spcPct val="150000"/>
              </a:lnSpc>
              <a:spcBef>
                <a:spcPts val="0"/>
              </a:spcBef>
              <a:buClr>
                <a:schemeClr val="tx2"/>
              </a:buClr>
              <a:defRPr/>
            </a:pPr>
            <a:endParaRPr lang="en-US" sz="1200" dirty="0">
              <a:solidFill>
                <a:srgbClr val="222222"/>
              </a:solidFill>
              <a:latin typeface="Calibri" panose="020F0502020204030204" pitchFamily="34" charset="0"/>
              <a:cs typeface="Calibri" panose="020F0502020204030204" pitchFamily="34" charset="0"/>
            </a:endParaRPr>
          </a:p>
          <a:p>
            <a:pPr marL="137160" lvl="4" indent="-128588">
              <a:lnSpc>
                <a:spcPts val="2250"/>
              </a:lnSpc>
              <a:spcBef>
                <a:spcPts val="0"/>
              </a:spcBef>
              <a:buFont typeface="Arial" panose="020B0604020202020204" pitchFamily="34" charset="0"/>
              <a:buChar char="•"/>
              <a:defRPr/>
            </a:pPr>
            <a:endParaRPr lang="en-US" sz="1200" dirty="0">
              <a:solidFill>
                <a:srgbClr val="222222"/>
              </a:solidFill>
            </a:endParaRPr>
          </a:p>
        </p:txBody>
      </p:sp>
      <p:pic>
        <p:nvPicPr>
          <p:cNvPr id="3" name="Picture 2">
            <a:extLst>
              <a:ext uri="{FF2B5EF4-FFF2-40B4-BE49-F238E27FC236}">
                <a16:creationId xmlns:a16="http://schemas.microsoft.com/office/drawing/2014/main" id="{93D35D2A-253B-F941-834F-6B0648EC409D}"/>
              </a:ext>
            </a:extLst>
          </p:cNvPr>
          <p:cNvPicPr>
            <a:picLocks noChangeAspect="1"/>
          </p:cNvPicPr>
          <p:nvPr/>
        </p:nvPicPr>
        <p:blipFill>
          <a:blip r:embed="rId6"/>
          <a:stretch>
            <a:fillRect/>
          </a:stretch>
        </p:blipFill>
        <p:spPr>
          <a:xfrm>
            <a:off x="2109223" y="3624928"/>
            <a:ext cx="4915224" cy="1087903"/>
          </a:xfrm>
          <a:prstGeom prst="rect">
            <a:avLst/>
          </a:prstGeom>
        </p:spPr>
      </p:pic>
    </p:spTree>
    <p:extLst>
      <p:ext uri="{BB962C8B-B14F-4D97-AF65-F5344CB8AC3E}">
        <p14:creationId xmlns:p14="http://schemas.microsoft.com/office/powerpoint/2010/main" val="17541282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923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3507" y="1967711"/>
            <a:ext cx="4714936" cy="1481167"/>
          </a:xfrm>
        </p:spPr>
        <p:txBody>
          <a:bodyPr anchor="ctr"/>
          <a:lstStyle/>
          <a:p>
            <a:r>
              <a:rPr lang="en-US" dirty="0">
                <a:latin typeface="Poppins" pitchFamily="2" charset="77"/>
                <a:cs typeface="Poppins" pitchFamily="2" charset="77"/>
              </a:rPr>
              <a:t>The Millionaires Problem</a:t>
            </a:r>
          </a:p>
        </p:txBody>
      </p:sp>
      <p:sp>
        <p:nvSpPr>
          <p:cNvPr id="4" name="Slide Number Placeholder 3"/>
          <p:cNvSpPr>
            <a:spLocks noGrp="1"/>
          </p:cNvSpPr>
          <p:nvPr>
            <p:ph type="sldNum" sz="quarter" idx="2"/>
          </p:nvPr>
        </p:nvSpPr>
        <p:spPr/>
        <p:txBody>
          <a:bodyPr/>
          <a:lstStyle/>
          <a:p>
            <a:fld id="{86CB4B4D-7CA3-9044-876B-883B54F8677D}" type="slidenum">
              <a:rPr lang="uk-UA" smtClean="0"/>
              <a:t>4</a:t>
            </a:fld>
            <a:endParaRPr lang="uk-UA" dirty="0"/>
          </a:p>
        </p:txBody>
      </p:sp>
      <p:sp>
        <p:nvSpPr>
          <p:cNvPr id="5" name="Text Placeholder 1">
            <a:extLst>
              <a:ext uri="{FF2B5EF4-FFF2-40B4-BE49-F238E27FC236}">
                <a16:creationId xmlns:a16="http://schemas.microsoft.com/office/drawing/2014/main" id="{EC1063A7-58BF-9E42-92C9-B934937ED31D}"/>
              </a:ext>
            </a:extLst>
          </p:cNvPr>
          <p:cNvSpPr>
            <a:spLocks noGrp="1"/>
          </p:cNvSpPr>
          <p:nvPr>
            <p:ph type="body" sz="quarter" idx="13"/>
          </p:nvPr>
        </p:nvSpPr>
        <p:spPr>
          <a:xfrm>
            <a:off x="2475286" y="1773004"/>
            <a:ext cx="517321" cy="1751442"/>
          </a:xfrm>
        </p:spPr>
        <p:txBody>
          <a:bodyPr/>
          <a:lstStyle/>
          <a:p>
            <a:r>
              <a:rPr lang="en-US" dirty="0"/>
              <a:t>1</a:t>
            </a:r>
          </a:p>
        </p:txBody>
      </p:sp>
    </p:spTree>
    <p:extLst>
      <p:ext uri="{BB962C8B-B14F-4D97-AF65-F5344CB8AC3E}">
        <p14:creationId xmlns:p14="http://schemas.microsoft.com/office/powerpoint/2010/main" val="19738178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5C33-CA77-9742-BA79-49A710323D44}"/>
              </a:ext>
            </a:extLst>
          </p:cNvPr>
          <p:cNvSpPr>
            <a:spLocks noGrp="1"/>
          </p:cNvSpPr>
          <p:nvPr>
            <p:ph type="title"/>
          </p:nvPr>
        </p:nvSpPr>
        <p:spPr>
          <a:xfrm>
            <a:off x="176213" y="352699"/>
            <a:ext cx="8776646" cy="482188"/>
          </a:xfrm>
        </p:spPr>
        <p:txBody>
          <a:bodyPr/>
          <a:lstStyle/>
          <a:p>
            <a:r>
              <a:rPr lang="en-US" dirty="0">
                <a:solidFill>
                  <a:schemeClr val="tx2"/>
                </a:solidFill>
              </a:rPr>
              <a:t>The Millionaires Problem</a:t>
            </a:r>
          </a:p>
        </p:txBody>
      </p:sp>
      <p:sp>
        <p:nvSpPr>
          <p:cNvPr id="3" name="Text Placeholder 2">
            <a:extLst>
              <a:ext uri="{FF2B5EF4-FFF2-40B4-BE49-F238E27FC236}">
                <a16:creationId xmlns:a16="http://schemas.microsoft.com/office/drawing/2014/main" id="{375E2C25-CC4B-424B-AF5E-23B64CF9F8A4}"/>
              </a:ext>
            </a:extLst>
          </p:cNvPr>
          <p:cNvSpPr>
            <a:spLocks noGrp="1"/>
          </p:cNvSpPr>
          <p:nvPr>
            <p:ph type="body" sz="quarter" idx="17"/>
          </p:nvPr>
        </p:nvSpPr>
        <p:spPr>
          <a:xfrm>
            <a:off x="376238" y="899491"/>
            <a:ext cx="5328823" cy="3792553"/>
          </a:xfrm>
        </p:spPr>
        <p:txBody>
          <a:bodyPr>
            <a:normAutofit/>
          </a:bodyPr>
          <a:lstStyle/>
          <a:p>
            <a:r>
              <a:rPr lang="en-US" sz="1400" dirty="0"/>
              <a:t>We will be exploring a classic multi-party computation problem known as the Millionaires Problem or Yao’s Millionaires Problem.</a:t>
            </a:r>
          </a:p>
          <a:p>
            <a:endParaRPr lang="en-US" sz="1400" dirty="0"/>
          </a:p>
          <a:p>
            <a:r>
              <a:rPr lang="en-US" sz="1400" dirty="0"/>
              <a:t>It was developed by computational theorist Andrew Yao in 1982.</a:t>
            </a:r>
          </a:p>
          <a:p>
            <a:endParaRPr lang="en-US" sz="1400" dirty="0"/>
          </a:p>
          <a:p>
            <a:r>
              <a:rPr lang="en-US" sz="1400" dirty="0"/>
              <a:t>The problem discusses two millionaires, Alice and Bob, who would like to know which of them is richer, without revealing their actual wealth.</a:t>
            </a:r>
          </a:p>
          <a:p>
            <a:endParaRPr lang="en-US" sz="1400" dirty="0"/>
          </a:p>
          <a:p>
            <a:r>
              <a:rPr lang="en-US" sz="1400" dirty="0"/>
              <a:t>While Yao was able to solve for this problem with an exponential complexity, we will show how Conclave can solve for this far more efficiently.</a:t>
            </a:r>
          </a:p>
          <a:p>
            <a:endParaRPr lang="en-US" dirty="0"/>
          </a:p>
        </p:txBody>
      </p:sp>
      <p:pic>
        <p:nvPicPr>
          <p:cNvPr id="4" name="Picture 3">
            <a:extLst>
              <a:ext uri="{FF2B5EF4-FFF2-40B4-BE49-F238E27FC236}">
                <a16:creationId xmlns:a16="http://schemas.microsoft.com/office/drawing/2014/main" id="{6EF8ADDE-6F00-B743-890C-6E721E49835C}"/>
              </a:ext>
            </a:extLst>
          </p:cNvPr>
          <p:cNvPicPr>
            <a:picLocks noChangeAspect="1"/>
          </p:cNvPicPr>
          <p:nvPr/>
        </p:nvPicPr>
        <p:blipFill rotWithShape="1">
          <a:blip r:embed="rId2"/>
          <a:srcRect l="17867" r="19248"/>
          <a:stretch/>
        </p:blipFill>
        <p:spPr>
          <a:xfrm>
            <a:off x="5859116" y="1191818"/>
            <a:ext cx="2979442" cy="3162609"/>
          </a:xfrm>
          <a:prstGeom prst="rect">
            <a:avLst/>
          </a:prstGeom>
        </p:spPr>
      </p:pic>
    </p:spTree>
    <p:extLst>
      <p:ext uri="{BB962C8B-B14F-4D97-AF65-F5344CB8AC3E}">
        <p14:creationId xmlns:p14="http://schemas.microsoft.com/office/powerpoint/2010/main" val="286169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5C33-CA77-9742-BA79-49A710323D44}"/>
              </a:ext>
            </a:extLst>
          </p:cNvPr>
          <p:cNvSpPr>
            <a:spLocks noGrp="1"/>
          </p:cNvSpPr>
          <p:nvPr>
            <p:ph type="title"/>
          </p:nvPr>
        </p:nvSpPr>
        <p:spPr>
          <a:xfrm>
            <a:off x="176213" y="352699"/>
            <a:ext cx="8776646" cy="531884"/>
          </a:xfrm>
        </p:spPr>
        <p:txBody>
          <a:bodyPr/>
          <a:lstStyle/>
          <a:p>
            <a:r>
              <a:rPr lang="en-US" dirty="0">
                <a:solidFill>
                  <a:schemeClr val="tx2"/>
                </a:solidFill>
              </a:rPr>
              <a:t>The Millionaires Problem</a:t>
            </a:r>
          </a:p>
        </p:txBody>
      </p:sp>
      <p:sp>
        <p:nvSpPr>
          <p:cNvPr id="3" name="Text Placeholder 2">
            <a:extLst>
              <a:ext uri="{FF2B5EF4-FFF2-40B4-BE49-F238E27FC236}">
                <a16:creationId xmlns:a16="http://schemas.microsoft.com/office/drawing/2014/main" id="{375E2C25-CC4B-424B-AF5E-23B64CF9F8A4}"/>
              </a:ext>
            </a:extLst>
          </p:cNvPr>
          <p:cNvSpPr>
            <a:spLocks noGrp="1"/>
          </p:cNvSpPr>
          <p:nvPr>
            <p:ph type="body" sz="quarter" idx="17"/>
          </p:nvPr>
        </p:nvSpPr>
        <p:spPr>
          <a:xfrm>
            <a:off x="376238" y="884583"/>
            <a:ext cx="5572332" cy="3807461"/>
          </a:xfrm>
        </p:spPr>
        <p:txBody>
          <a:bodyPr>
            <a:normAutofit/>
          </a:bodyPr>
          <a:lstStyle/>
          <a:p>
            <a:pPr marL="0" indent="0">
              <a:buNone/>
            </a:pPr>
            <a:r>
              <a:rPr lang="en-US" sz="1400" dirty="0"/>
              <a:t>On the right we can see a diagram, showing the basic workflow for this use case in Conclave.</a:t>
            </a:r>
          </a:p>
          <a:p>
            <a:pPr marL="342900" indent="-342900">
              <a:buFont typeface="+mj-lt"/>
              <a:buAutoNum type="arabicPeriod"/>
            </a:pPr>
            <a:r>
              <a:rPr lang="en-US" sz="1400" dirty="0"/>
              <a:t>Alice submits an encrypted mail object containing her name and net worth. The host passes this mail to the Enclave which is decrypted and stored in memory.</a:t>
            </a:r>
          </a:p>
          <a:p>
            <a:pPr marL="342900" indent="-342900">
              <a:buFont typeface="+mj-lt"/>
              <a:buAutoNum type="arabicPeriod"/>
            </a:pPr>
            <a:endParaRPr lang="en-US" sz="1400" dirty="0"/>
          </a:p>
          <a:p>
            <a:pPr marL="342900" indent="-342900">
              <a:buFont typeface="+mj-lt"/>
              <a:buAutoNum type="arabicPeriod"/>
            </a:pPr>
            <a:r>
              <a:rPr lang="en-US" sz="1400" dirty="0"/>
              <a:t>Bob submits an encrypted mail object containing his name and net worth. The host passes this mail to the Enclave which is decrypted and stored in memory.</a:t>
            </a:r>
          </a:p>
          <a:p>
            <a:pPr marL="342900" indent="-342900">
              <a:buFont typeface="+mj-lt"/>
              <a:buAutoNum type="arabicPeriod"/>
            </a:pPr>
            <a:endParaRPr lang="en-US" sz="1400" dirty="0"/>
          </a:p>
          <a:p>
            <a:pPr marL="342900" indent="-342900">
              <a:buFont typeface="+mj-lt"/>
              <a:buAutoNum type="arabicPeriod"/>
            </a:pPr>
            <a:r>
              <a:rPr lang="en-US" sz="1400" dirty="0"/>
              <a:t>Once the Enclave receives two different submit messages, it will print the result of which net worth is larger.</a:t>
            </a:r>
          </a:p>
        </p:txBody>
      </p:sp>
      <p:pic>
        <p:nvPicPr>
          <p:cNvPr id="5" name="Picture 4">
            <a:extLst>
              <a:ext uri="{FF2B5EF4-FFF2-40B4-BE49-F238E27FC236}">
                <a16:creationId xmlns:a16="http://schemas.microsoft.com/office/drawing/2014/main" id="{69582F54-6B18-504A-9232-4FD0F40BBB58}"/>
              </a:ext>
            </a:extLst>
          </p:cNvPr>
          <p:cNvPicPr>
            <a:picLocks noChangeAspect="1"/>
          </p:cNvPicPr>
          <p:nvPr/>
        </p:nvPicPr>
        <p:blipFill>
          <a:blip r:embed="rId2"/>
          <a:stretch>
            <a:fillRect/>
          </a:stretch>
        </p:blipFill>
        <p:spPr>
          <a:xfrm>
            <a:off x="6147627" y="694061"/>
            <a:ext cx="2606175" cy="3779143"/>
          </a:xfrm>
          <a:prstGeom prst="rect">
            <a:avLst/>
          </a:prstGeom>
        </p:spPr>
      </p:pic>
    </p:spTree>
    <p:extLst>
      <p:ext uri="{BB962C8B-B14F-4D97-AF65-F5344CB8AC3E}">
        <p14:creationId xmlns:p14="http://schemas.microsoft.com/office/powerpoint/2010/main" val="141796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03507" y="1967711"/>
            <a:ext cx="4714936" cy="1481167"/>
          </a:xfrm>
        </p:spPr>
        <p:txBody>
          <a:bodyPr anchor="ctr"/>
          <a:lstStyle/>
          <a:p>
            <a:r>
              <a:rPr lang="en-US" dirty="0">
                <a:latin typeface="Poppins" pitchFamily="2" charset="77"/>
                <a:cs typeface="Poppins" pitchFamily="2" charset="77"/>
              </a:rPr>
              <a:t>Setting up your Machine</a:t>
            </a:r>
          </a:p>
        </p:txBody>
      </p:sp>
      <p:sp>
        <p:nvSpPr>
          <p:cNvPr id="4" name="Slide Number Placeholder 3"/>
          <p:cNvSpPr>
            <a:spLocks noGrp="1"/>
          </p:cNvSpPr>
          <p:nvPr>
            <p:ph type="sldNum" sz="quarter" idx="2"/>
          </p:nvPr>
        </p:nvSpPr>
        <p:spPr/>
        <p:txBody>
          <a:bodyPr/>
          <a:lstStyle/>
          <a:p>
            <a:fld id="{86CB4B4D-7CA3-9044-876B-883B54F8677D}" type="slidenum">
              <a:rPr lang="uk-UA" smtClean="0"/>
              <a:t>7</a:t>
            </a:fld>
            <a:endParaRPr lang="uk-UA" dirty="0"/>
          </a:p>
        </p:txBody>
      </p:sp>
      <p:sp>
        <p:nvSpPr>
          <p:cNvPr id="5" name="Text Placeholder 1">
            <a:extLst>
              <a:ext uri="{FF2B5EF4-FFF2-40B4-BE49-F238E27FC236}">
                <a16:creationId xmlns:a16="http://schemas.microsoft.com/office/drawing/2014/main" id="{EC1063A7-58BF-9E42-92C9-B934937ED31D}"/>
              </a:ext>
            </a:extLst>
          </p:cNvPr>
          <p:cNvSpPr>
            <a:spLocks noGrp="1"/>
          </p:cNvSpPr>
          <p:nvPr>
            <p:ph type="body" sz="quarter" idx="13"/>
          </p:nvPr>
        </p:nvSpPr>
        <p:spPr>
          <a:xfrm>
            <a:off x="2270903" y="1773004"/>
            <a:ext cx="926087" cy="1751442"/>
          </a:xfrm>
        </p:spPr>
        <p:txBody>
          <a:bodyPr/>
          <a:lstStyle/>
          <a:p>
            <a:r>
              <a:rPr lang="en-US" dirty="0"/>
              <a:t>2</a:t>
            </a:r>
          </a:p>
        </p:txBody>
      </p:sp>
    </p:spTree>
    <p:extLst>
      <p:ext uri="{BB962C8B-B14F-4D97-AF65-F5344CB8AC3E}">
        <p14:creationId xmlns:p14="http://schemas.microsoft.com/office/powerpoint/2010/main" val="36584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5C33-CA77-9742-BA79-49A710323D44}"/>
              </a:ext>
            </a:extLst>
          </p:cNvPr>
          <p:cNvSpPr>
            <a:spLocks noGrp="1"/>
          </p:cNvSpPr>
          <p:nvPr>
            <p:ph type="title"/>
          </p:nvPr>
        </p:nvSpPr>
        <p:spPr>
          <a:xfrm>
            <a:off x="176213" y="304049"/>
            <a:ext cx="8776646" cy="531884"/>
          </a:xfrm>
        </p:spPr>
        <p:txBody>
          <a:bodyPr/>
          <a:lstStyle/>
          <a:p>
            <a:r>
              <a:rPr lang="en-US" dirty="0">
                <a:solidFill>
                  <a:schemeClr val="tx2"/>
                </a:solidFill>
              </a:rPr>
              <a:t>Key Technologies</a:t>
            </a:r>
          </a:p>
        </p:txBody>
      </p:sp>
      <p:sp>
        <p:nvSpPr>
          <p:cNvPr id="5" name="Text Placeholder 5">
            <a:extLst>
              <a:ext uri="{FF2B5EF4-FFF2-40B4-BE49-F238E27FC236}">
                <a16:creationId xmlns:a16="http://schemas.microsoft.com/office/drawing/2014/main" id="{12A3274B-CD3C-6B44-B553-8981EFBAEF09}"/>
              </a:ext>
            </a:extLst>
          </p:cNvPr>
          <p:cNvSpPr txBox="1">
            <a:spLocks/>
          </p:cNvSpPr>
          <p:nvPr/>
        </p:nvSpPr>
        <p:spPr>
          <a:xfrm>
            <a:off x="4324051" y="1281124"/>
            <a:ext cx="3590569" cy="3008837"/>
          </a:xfrm>
          <a:prstGeom prst="rect">
            <a:avLst/>
          </a:prstGeom>
        </p:spPr>
        <p:txBody>
          <a:bodyPr wrap="square">
            <a:spAutoFit/>
          </a:bodyPr>
          <a:lstStyle>
            <a:lvl1pPr marL="171450" indent="-171450" algn="l" defTabSz="685800" rtl="0" eaLnBrk="1" latinLnBrk="0" hangingPunct="1">
              <a:lnSpc>
                <a:spcPct val="110000"/>
              </a:lnSpc>
              <a:spcBef>
                <a:spcPts val="750"/>
              </a:spcBef>
              <a:buClr>
                <a:srgbClr val="EC1D24"/>
              </a:buClr>
              <a:buSzPct val="110000"/>
              <a:buFont typeface="Arial" panose="020B0604020202020204" pitchFamily="34" charset="0"/>
              <a:buChar char="•"/>
              <a:defRPr sz="1800" b="0" i="0" kern="400" spc="0" baseline="0">
                <a:solidFill>
                  <a:schemeClr val="bg2"/>
                </a:solidFill>
                <a:latin typeface="+mn-lt"/>
                <a:ea typeface="+mn-ea"/>
                <a:cs typeface="Calibri Regular" charset="0"/>
              </a:defRPr>
            </a:lvl1pPr>
            <a:lvl2pPr marL="5143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600" b="0" i="0" kern="400" spc="0" baseline="0">
                <a:solidFill>
                  <a:schemeClr val="bg2"/>
                </a:solidFill>
                <a:latin typeface="+mn-lt"/>
                <a:ea typeface="+mn-ea"/>
                <a:cs typeface="Calibri Regular" charset="0"/>
              </a:defRPr>
            </a:lvl2pPr>
            <a:lvl3pPr marL="8572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400" b="0" i="0" kern="400" spc="0" baseline="0">
                <a:solidFill>
                  <a:schemeClr val="bg2"/>
                </a:solidFill>
                <a:latin typeface="+mn-lt"/>
                <a:ea typeface="+mn-ea"/>
                <a:cs typeface="Calibri Regular" charset="0"/>
              </a:defRPr>
            </a:lvl3pPr>
            <a:lvl4pPr marL="12001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4pPr>
            <a:lvl5pPr marL="15430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0" lvl="4">
              <a:lnSpc>
                <a:spcPct val="150000"/>
              </a:lnSpc>
              <a:spcBef>
                <a:spcPts val="0"/>
              </a:spcBef>
              <a:defRPr/>
            </a:pPr>
            <a:r>
              <a:rPr lang="en-US" sz="1400" dirty="0">
                <a:solidFill>
                  <a:srgbClr val="222222"/>
                </a:solidFill>
                <a:latin typeface="Poppins" charset="0"/>
                <a:ea typeface="Poppins" charset="0"/>
                <a:cs typeface="Poppins" charset="0"/>
              </a:rPr>
              <a:t>In this document, we will outline the installation process behind each of these tools.</a:t>
            </a:r>
          </a:p>
          <a:p>
            <a:pPr marL="182880" lvl="4">
              <a:lnSpc>
                <a:spcPct val="150000"/>
              </a:lnSpc>
              <a:spcBef>
                <a:spcPts val="0"/>
              </a:spcBef>
              <a:defRPr/>
            </a:pPr>
            <a:r>
              <a:rPr lang="en-US" sz="1400" dirty="0">
                <a:solidFill>
                  <a:srgbClr val="222222"/>
                </a:solidFill>
                <a:latin typeface="Poppins" charset="0"/>
                <a:ea typeface="Poppins" charset="0"/>
                <a:cs typeface="Poppins" charset="0"/>
              </a:rPr>
              <a:t>While it may help to have experience with some of these tools it isn’t a requirement.</a:t>
            </a:r>
          </a:p>
          <a:p>
            <a:pPr marL="182880" lvl="4">
              <a:lnSpc>
                <a:spcPct val="150000"/>
              </a:lnSpc>
              <a:spcBef>
                <a:spcPts val="0"/>
              </a:spcBef>
              <a:defRPr/>
            </a:pPr>
            <a:r>
              <a:rPr lang="en-US" sz="1400" dirty="0">
                <a:solidFill>
                  <a:srgbClr val="222222"/>
                </a:solidFill>
                <a:latin typeface="Poppins" charset="0"/>
                <a:ea typeface="Poppins" charset="0"/>
                <a:cs typeface="Poppins" charset="0"/>
              </a:rPr>
              <a:t>If you already have these tools installed, feel free to skip this step.</a:t>
            </a:r>
          </a:p>
          <a:p>
            <a:pPr lvl="4" defTabSz="914400">
              <a:lnSpc>
                <a:spcPct val="150000"/>
              </a:lnSpc>
              <a:spcBef>
                <a:spcPts val="0"/>
              </a:spcBef>
              <a:buClrTx/>
              <a:defRPr/>
            </a:pPr>
            <a:endParaRPr lang="en-US" sz="1600" dirty="0">
              <a:solidFill>
                <a:srgbClr val="222222"/>
              </a:solidFill>
              <a:latin typeface="Calibri" panose="020F0502020204030204" pitchFamily="34" charset="0"/>
              <a:cs typeface="Calibri" panose="020F0502020204030204" pitchFamily="34" charset="0"/>
            </a:endParaRPr>
          </a:p>
        </p:txBody>
      </p:sp>
      <p:pic>
        <p:nvPicPr>
          <p:cNvPr id="6" name="Picture 2" descr="mage result for gradle">
            <a:extLst>
              <a:ext uri="{FF2B5EF4-FFF2-40B4-BE49-F238E27FC236}">
                <a16:creationId xmlns:a16="http://schemas.microsoft.com/office/drawing/2014/main" id="{532A8A3E-088E-6342-8984-9B7A63C76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81" y="2409444"/>
            <a:ext cx="2007227" cy="6978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4CB143F-B93D-5F4B-BD58-B0FBE27725A6}"/>
              </a:ext>
            </a:extLst>
          </p:cNvPr>
          <p:cNvPicPr>
            <a:picLocks noChangeAspect="1"/>
          </p:cNvPicPr>
          <p:nvPr/>
        </p:nvPicPr>
        <p:blipFill>
          <a:blip r:embed="rId3"/>
          <a:stretch>
            <a:fillRect/>
          </a:stretch>
        </p:blipFill>
        <p:spPr>
          <a:xfrm>
            <a:off x="1004490" y="835933"/>
            <a:ext cx="1219860" cy="575752"/>
          </a:xfrm>
          <a:prstGeom prst="rect">
            <a:avLst/>
          </a:prstGeom>
        </p:spPr>
      </p:pic>
      <p:pic>
        <p:nvPicPr>
          <p:cNvPr id="8" name="Picture 6" descr="https://cdn-images-1.medium.com/max/2600/1*09KWDWnv1JDeZ-LEkXpL7g.png">
            <a:extLst>
              <a:ext uri="{FF2B5EF4-FFF2-40B4-BE49-F238E27FC236}">
                <a16:creationId xmlns:a16="http://schemas.microsoft.com/office/drawing/2014/main" id="{9AEDAF86-75F6-0D43-9778-75213FF25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03" y="3273954"/>
            <a:ext cx="1574834" cy="541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468F956-E54C-664B-817F-071E47D90314}"/>
              </a:ext>
            </a:extLst>
          </p:cNvPr>
          <p:cNvPicPr>
            <a:picLocks noChangeAspect="1"/>
          </p:cNvPicPr>
          <p:nvPr/>
        </p:nvPicPr>
        <p:blipFill>
          <a:blip r:embed="rId5"/>
          <a:stretch>
            <a:fillRect/>
          </a:stretch>
        </p:blipFill>
        <p:spPr>
          <a:xfrm>
            <a:off x="966084" y="1677627"/>
            <a:ext cx="1625220" cy="535637"/>
          </a:xfrm>
          <a:prstGeom prst="rect">
            <a:avLst/>
          </a:prstGeom>
        </p:spPr>
      </p:pic>
      <p:sp>
        <p:nvSpPr>
          <p:cNvPr id="10" name="Text Placeholder 5">
            <a:extLst>
              <a:ext uri="{FF2B5EF4-FFF2-40B4-BE49-F238E27FC236}">
                <a16:creationId xmlns:a16="http://schemas.microsoft.com/office/drawing/2014/main" id="{B21B0244-5CAE-6448-A6DF-A97350C9D159}"/>
              </a:ext>
            </a:extLst>
          </p:cNvPr>
          <p:cNvSpPr txBox="1">
            <a:spLocks/>
          </p:cNvSpPr>
          <p:nvPr/>
        </p:nvSpPr>
        <p:spPr>
          <a:xfrm>
            <a:off x="463764" y="618641"/>
            <a:ext cx="2738824" cy="4116512"/>
          </a:xfrm>
          <a:prstGeom prst="rect">
            <a:avLst/>
          </a:prstGeom>
        </p:spPr>
        <p:txBody>
          <a:bodyPr wrap="square">
            <a:spAutoFit/>
          </a:bodyPr>
          <a:lstStyle>
            <a:lvl1pPr marL="171450" indent="-171450" algn="l" defTabSz="685800" rtl="0" eaLnBrk="1" latinLnBrk="0" hangingPunct="1">
              <a:lnSpc>
                <a:spcPct val="110000"/>
              </a:lnSpc>
              <a:spcBef>
                <a:spcPts val="750"/>
              </a:spcBef>
              <a:buClr>
                <a:srgbClr val="EC1D24"/>
              </a:buClr>
              <a:buSzPct val="110000"/>
              <a:buFont typeface="Arial" panose="020B0604020202020204" pitchFamily="34" charset="0"/>
              <a:buChar char="•"/>
              <a:defRPr sz="1800" b="0" i="0" kern="400" spc="0" baseline="0">
                <a:solidFill>
                  <a:schemeClr val="bg2"/>
                </a:solidFill>
                <a:latin typeface="+mn-lt"/>
                <a:ea typeface="+mn-ea"/>
                <a:cs typeface="Calibri Regular" charset="0"/>
              </a:defRPr>
            </a:lvl1pPr>
            <a:lvl2pPr marL="5143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600" b="0" i="0" kern="400" spc="0" baseline="0">
                <a:solidFill>
                  <a:schemeClr val="bg2"/>
                </a:solidFill>
                <a:latin typeface="+mn-lt"/>
                <a:ea typeface="+mn-ea"/>
                <a:cs typeface="Calibri Regular" charset="0"/>
              </a:defRPr>
            </a:lvl2pPr>
            <a:lvl3pPr marL="8572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400" b="0" i="0" kern="400" spc="0" baseline="0">
                <a:solidFill>
                  <a:schemeClr val="bg2"/>
                </a:solidFill>
                <a:latin typeface="+mn-lt"/>
                <a:ea typeface="+mn-ea"/>
                <a:cs typeface="Calibri Regular" charset="0"/>
              </a:defRPr>
            </a:lvl3pPr>
            <a:lvl4pPr marL="12001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4pPr>
            <a:lvl5pPr marL="1543050" indent="-171450" algn="l" defTabSz="685800" rtl="0" eaLnBrk="1" latinLnBrk="0" hangingPunct="1">
              <a:lnSpc>
                <a:spcPct val="110000"/>
              </a:lnSpc>
              <a:spcBef>
                <a:spcPts val="375"/>
              </a:spcBef>
              <a:buClr>
                <a:srgbClr val="EC1D24"/>
              </a:buClr>
              <a:buSzPct val="110000"/>
              <a:buFont typeface="Arial" panose="020B0604020202020204" pitchFamily="34" charset="0"/>
              <a:buChar char="•"/>
              <a:defRPr sz="1200" b="0" i="0" kern="400" spc="0" baseline="0">
                <a:solidFill>
                  <a:schemeClr val="bg2"/>
                </a:solidFill>
                <a:latin typeface="+mn-lt"/>
                <a:ea typeface="+mn-ea"/>
                <a:cs typeface="Calibri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97180" lvl="4" indent="-560070">
              <a:lnSpc>
                <a:spcPct val="270000"/>
              </a:lnSpc>
              <a:spcBef>
                <a:spcPts val="0"/>
              </a:spcBef>
              <a:buFont typeface="Wingdings" charset="2"/>
              <a:buChar char="ü"/>
              <a:defRPr/>
            </a:pPr>
            <a:r>
              <a:rPr lang="en-US" sz="2000" dirty="0">
                <a:solidFill>
                  <a:srgbClr val="222222"/>
                </a:solidFill>
                <a:latin typeface="Poppins" charset="0"/>
                <a:ea typeface="Poppins" charset="0"/>
                <a:cs typeface="Poppins" charset="0"/>
              </a:rPr>
              <a:t> </a:t>
            </a:r>
          </a:p>
          <a:p>
            <a:pPr marL="297180" lvl="4" indent="-560070">
              <a:lnSpc>
                <a:spcPct val="270000"/>
              </a:lnSpc>
              <a:spcBef>
                <a:spcPts val="0"/>
              </a:spcBef>
              <a:buFont typeface="Wingdings" charset="2"/>
              <a:buChar char="ü"/>
              <a:defRPr/>
            </a:pPr>
            <a:r>
              <a:rPr lang="en-US" sz="2000" dirty="0">
                <a:solidFill>
                  <a:srgbClr val="222222"/>
                </a:solidFill>
                <a:latin typeface="Poppins" charset="0"/>
                <a:ea typeface="Poppins" charset="0"/>
                <a:cs typeface="Poppins" charset="0"/>
              </a:rPr>
              <a:t> </a:t>
            </a:r>
          </a:p>
          <a:p>
            <a:pPr marL="297180" lvl="4" indent="-560070">
              <a:lnSpc>
                <a:spcPct val="270000"/>
              </a:lnSpc>
              <a:spcBef>
                <a:spcPts val="0"/>
              </a:spcBef>
              <a:buFont typeface="Wingdings" charset="2"/>
              <a:buChar char="ü"/>
              <a:defRPr/>
            </a:pPr>
            <a:r>
              <a:rPr lang="en-US" sz="2000" dirty="0">
                <a:solidFill>
                  <a:srgbClr val="222222"/>
                </a:solidFill>
                <a:latin typeface="Poppins" charset="0"/>
                <a:ea typeface="Poppins" charset="0"/>
                <a:cs typeface="Poppins" charset="0"/>
              </a:rPr>
              <a:t> </a:t>
            </a:r>
          </a:p>
          <a:p>
            <a:pPr marL="297180" lvl="4" indent="-560070">
              <a:lnSpc>
                <a:spcPct val="270000"/>
              </a:lnSpc>
              <a:spcBef>
                <a:spcPts val="0"/>
              </a:spcBef>
              <a:buFont typeface="Wingdings" charset="2"/>
              <a:buChar char="ü"/>
              <a:defRPr/>
            </a:pPr>
            <a:r>
              <a:rPr lang="en-US" sz="2000" dirty="0">
                <a:solidFill>
                  <a:srgbClr val="222222"/>
                </a:solidFill>
                <a:latin typeface="Poppins" charset="0"/>
                <a:ea typeface="Poppins" charset="0"/>
                <a:cs typeface="Poppins" charset="0"/>
              </a:rPr>
              <a:t> </a:t>
            </a:r>
          </a:p>
          <a:p>
            <a:pPr marL="297180" lvl="4" indent="-560070">
              <a:lnSpc>
                <a:spcPct val="270000"/>
              </a:lnSpc>
              <a:spcBef>
                <a:spcPts val="0"/>
              </a:spcBef>
              <a:buFont typeface="Wingdings" charset="2"/>
              <a:buChar char="ü"/>
              <a:defRPr/>
            </a:pPr>
            <a:r>
              <a:rPr lang="en-US" sz="2000" dirty="0">
                <a:solidFill>
                  <a:srgbClr val="222222"/>
                </a:solidFill>
                <a:latin typeface="Poppins" charset="0"/>
                <a:ea typeface="Poppins" charset="0"/>
                <a:cs typeface="Poppins" charset="0"/>
              </a:rPr>
              <a:t> </a:t>
            </a:r>
          </a:p>
        </p:txBody>
      </p:sp>
      <p:pic>
        <p:nvPicPr>
          <p:cNvPr id="12" name="Picture 11">
            <a:extLst>
              <a:ext uri="{FF2B5EF4-FFF2-40B4-BE49-F238E27FC236}">
                <a16:creationId xmlns:a16="http://schemas.microsoft.com/office/drawing/2014/main" id="{AA52A233-2928-AF4E-832C-A72DCECA9D50}"/>
              </a:ext>
            </a:extLst>
          </p:cNvPr>
          <p:cNvPicPr>
            <a:picLocks noChangeAspect="1"/>
          </p:cNvPicPr>
          <p:nvPr/>
        </p:nvPicPr>
        <p:blipFill>
          <a:blip r:embed="rId6"/>
          <a:stretch>
            <a:fillRect/>
          </a:stretch>
        </p:blipFill>
        <p:spPr>
          <a:xfrm>
            <a:off x="967872" y="4137926"/>
            <a:ext cx="1753451" cy="450763"/>
          </a:xfrm>
          <a:prstGeom prst="rect">
            <a:avLst/>
          </a:prstGeom>
        </p:spPr>
      </p:pic>
    </p:spTree>
    <p:extLst>
      <p:ext uri="{BB962C8B-B14F-4D97-AF65-F5344CB8AC3E}">
        <p14:creationId xmlns:p14="http://schemas.microsoft.com/office/powerpoint/2010/main" val="3142841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57DDDF-1B37-3A49-8488-1D65783B8920}"/>
              </a:ext>
            </a:extLst>
          </p:cNvPr>
          <p:cNvSpPr>
            <a:spLocks noGrp="1"/>
          </p:cNvSpPr>
          <p:nvPr>
            <p:ph type="title"/>
          </p:nvPr>
        </p:nvSpPr>
        <p:spPr>
          <a:xfrm>
            <a:off x="171451" y="352700"/>
            <a:ext cx="8544847" cy="807874"/>
          </a:xfrm>
        </p:spPr>
        <p:txBody>
          <a:bodyPr/>
          <a:lstStyle/>
          <a:p>
            <a:r>
              <a:rPr lang="en-GB" dirty="0"/>
              <a:t>Java</a:t>
            </a:r>
            <a:endParaRPr lang="en-US" dirty="0">
              <a:solidFill>
                <a:srgbClr val="FF0000"/>
              </a:solidFill>
            </a:endParaRPr>
          </a:p>
        </p:txBody>
      </p:sp>
      <p:sp>
        <p:nvSpPr>
          <p:cNvPr id="6" name="Text Placeholder 5">
            <a:extLst>
              <a:ext uri="{FF2B5EF4-FFF2-40B4-BE49-F238E27FC236}">
                <a16:creationId xmlns:a16="http://schemas.microsoft.com/office/drawing/2014/main" id="{56C18877-52B9-E44B-80A3-EC33230F393A}"/>
              </a:ext>
            </a:extLst>
          </p:cNvPr>
          <p:cNvSpPr>
            <a:spLocks noGrp="1"/>
          </p:cNvSpPr>
          <p:nvPr>
            <p:ph type="body" sz="half" idx="1"/>
          </p:nvPr>
        </p:nvSpPr>
        <p:spPr>
          <a:xfrm>
            <a:off x="171451" y="776773"/>
            <a:ext cx="6102655" cy="2461187"/>
          </a:xfrm>
          <a:prstGeom prst="rect">
            <a:avLst/>
          </a:prstGeom>
        </p:spPr>
        <p:txBody>
          <a:bodyPr wrap="square">
            <a:spAutoFit/>
          </a:bodyPr>
          <a:lstStyle/>
          <a:p>
            <a:pPr marL="137160" lvl="4" indent="-128588">
              <a:lnSpc>
                <a:spcPct val="150000"/>
              </a:lnSpc>
              <a:spcBef>
                <a:spcPts val="0"/>
              </a:spcBef>
              <a:buFont typeface="Arial" panose="020B0604020202020204" pitchFamily="34" charset="0"/>
              <a:buChar char="•"/>
              <a:defRPr/>
            </a:pPr>
            <a:r>
              <a:rPr lang="en-US" sz="1200" dirty="0">
                <a:solidFill>
                  <a:srgbClr val="222222"/>
                </a:solidFill>
              </a:rPr>
              <a:t>An Enclave can run any JVM based language such as Java or Kotlin but for the purposes of this tutorial we will be using Java.</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rPr>
              <a:t>Conclave supports Java versions 8 and 11 but we will be using Java 11 for this tutorial.</a:t>
            </a:r>
          </a:p>
          <a:p>
            <a:pPr marL="137160" lvl="4" indent="-128588">
              <a:lnSpc>
                <a:spcPct val="150000"/>
              </a:lnSpc>
              <a:spcBef>
                <a:spcPts val="0"/>
              </a:spcBef>
              <a:buFont typeface="Arial" panose="020B0604020202020204" pitchFamily="34" charset="0"/>
              <a:buChar char="•"/>
              <a:defRPr/>
            </a:pPr>
            <a:endParaRPr lang="en-US" sz="1200" dirty="0">
              <a:solidFill>
                <a:srgbClr val="222222"/>
              </a:solidFill>
            </a:endParaRPr>
          </a:p>
          <a:p>
            <a:pPr marL="137160" lvl="4" indent="-128588">
              <a:lnSpc>
                <a:spcPct val="150000"/>
              </a:lnSpc>
              <a:spcBef>
                <a:spcPts val="0"/>
              </a:spcBef>
              <a:buFont typeface="Arial" panose="020B0604020202020204" pitchFamily="34" charset="0"/>
              <a:buChar char="•"/>
              <a:defRPr/>
            </a:pPr>
            <a:r>
              <a:rPr lang="en-US" sz="1200" dirty="0">
                <a:solidFill>
                  <a:srgbClr val="222222"/>
                </a:solidFill>
              </a:rPr>
              <a:t>If you need to download or upgrade Java, navigate to the Java 11 JDK download page </a:t>
            </a:r>
            <a:r>
              <a:rPr lang="en-US" sz="1200" dirty="0">
                <a:solidFill>
                  <a:srgbClr val="222222"/>
                </a:solidFill>
                <a:hlinkClick r:id="rId3"/>
              </a:rPr>
              <a:t>here</a:t>
            </a:r>
            <a:r>
              <a:rPr lang="en-US" sz="1200" dirty="0">
                <a:solidFill>
                  <a:srgbClr val="222222"/>
                </a:solidFill>
              </a:rPr>
              <a:t>.</a:t>
            </a:r>
          </a:p>
          <a:p>
            <a:pPr marL="445723" lvl="5" indent="-128588">
              <a:lnSpc>
                <a:spcPct val="150000"/>
              </a:lnSpc>
              <a:spcBef>
                <a:spcPts val="0"/>
              </a:spcBef>
              <a:buClr>
                <a:schemeClr val="tx2"/>
              </a:buClr>
              <a:defRPr/>
            </a:pPr>
            <a:r>
              <a:rPr lang="en-US" sz="1050" dirty="0">
                <a:solidFill>
                  <a:srgbClr val="222222"/>
                </a:solidFill>
                <a:latin typeface="Poppins" charset="0"/>
                <a:ea typeface="Poppins" charset="0"/>
                <a:cs typeface="Poppins" charset="0"/>
              </a:rPr>
              <a:t>Then click the appropriate download for your machine.</a:t>
            </a:r>
          </a:p>
          <a:p>
            <a:pPr marL="445723" lvl="5" indent="-128588">
              <a:lnSpc>
                <a:spcPct val="150000"/>
              </a:lnSpc>
              <a:spcBef>
                <a:spcPts val="0"/>
              </a:spcBef>
              <a:buClr>
                <a:schemeClr val="tx2"/>
              </a:buClr>
              <a:defRPr/>
            </a:pPr>
            <a:r>
              <a:rPr lang="en-US" sz="1050" dirty="0">
                <a:solidFill>
                  <a:srgbClr val="222222"/>
                </a:solidFill>
                <a:latin typeface="Poppins" charset="0"/>
                <a:ea typeface="Poppins" charset="0"/>
                <a:cs typeface="Poppins" charset="0"/>
              </a:rPr>
              <a:t>If you are not logged into an Oracle account, you may need to login or create an account for the download to begin.</a:t>
            </a:r>
          </a:p>
        </p:txBody>
      </p:sp>
      <p:pic>
        <p:nvPicPr>
          <p:cNvPr id="8" name="Picture 7"/>
          <p:cNvPicPr>
            <a:picLocks noChangeAspect="1"/>
          </p:cNvPicPr>
          <p:nvPr/>
        </p:nvPicPr>
        <p:blipFill>
          <a:blip r:embed="rId4"/>
          <a:stretch>
            <a:fillRect/>
          </a:stretch>
        </p:blipFill>
        <p:spPr>
          <a:xfrm>
            <a:off x="6695441" y="479844"/>
            <a:ext cx="1983228" cy="936050"/>
          </a:xfrm>
          <a:prstGeom prst="rect">
            <a:avLst/>
          </a:prstGeom>
        </p:spPr>
      </p:pic>
    </p:spTree>
    <p:extLst>
      <p:ext uri="{BB962C8B-B14F-4D97-AF65-F5344CB8AC3E}">
        <p14:creationId xmlns:p14="http://schemas.microsoft.com/office/powerpoint/2010/main" val="75884040"/>
      </p:ext>
    </p:extLst>
  </p:cSld>
  <p:clrMapOvr>
    <a:masterClrMapping/>
  </p:clrMapOvr>
  <p:transition spd="med"/>
</p:sld>
</file>

<file path=ppt/theme/theme1.xml><?xml version="1.0" encoding="utf-8"?>
<a:theme xmlns:a="http://schemas.openxmlformats.org/drawingml/2006/main" name="R3 theme">
  <a:themeElements>
    <a:clrScheme name="R3 Custom">
      <a:dk1>
        <a:srgbClr val="555861"/>
      </a:dk1>
      <a:lt1>
        <a:srgbClr val="FFFFFF"/>
      </a:lt1>
      <a:dk2>
        <a:srgbClr val="EC1D24"/>
      </a:dk2>
      <a:lt2>
        <a:srgbClr val="000000"/>
      </a:lt2>
      <a:accent1>
        <a:srgbClr val="DCDDE1"/>
      </a:accent1>
      <a:accent2>
        <a:srgbClr val="F04950"/>
      </a:accent2>
      <a:accent3>
        <a:srgbClr val="C6CFEF"/>
      </a:accent3>
      <a:accent4>
        <a:srgbClr val="98A1D1"/>
      </a:accent4>
      <a:accent5>
        <a:srgbClr val="1D2343"/>
      </a:accent5>
      <a:accent6>
        <a:srgbClr val="343C5B"/>
      </a:accent6>
      <a:hlink>
        <a:srgbClr val="EC1D24"/>
      </a:hlink>
      <a:folHlink>
        <a:srgbClr val="EC1D2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2"/>
            </a:solidFill>
            <a:latin typeface="Calibri Light" panose="020F0302020204030204" pitchFamily="34" charset="0"/>
            <a:cs typeface="Calibri Light" panose="020F03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R3_Master_Template_WIP_dec2020" id="{9CD06EEC-46FF-6245-9204-D6882BB66978}" vid="{7E4770D9-16E3-D24B-8EA1-AE31A7EC17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R3 theme</Template>
  <TotalTime>11656</TotalTime>
  <Words>2618</Words>
  <Application>Microsoft Macintosh PowerPoint</Application>
  <PresentationFormat>On-screen Show (16:9)</PresentationFormat>
  <Paragraphs>277</Paragraphs>
  <Slides>35</Slides>
  <Notes>25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Arial</vt:lpstr>
      <vt:lpstr>Calibri</vt:lpstr>
      <vt:lpstr>Calibri Bold</vt:lpstr>
      <vt:lpstr>Calibri Light</vt:lpstr>
      <vt:lpstr>Calibri Regular</vt:lpstr>
      <vt:lpstr>Century Gothic</vt:lpstr>
      <vt:lpstr>Helvetica Light</vt:lpstr>
      <vt:lpstr>Poppins</vt:lpstr>
      <vt:lpstr>Poppins Black</vt:lpstr>
      <vt:lpstr>Poppins Bold</vt:lpstr>
      <vt:lpstr>Poppins ExtraLight</vt:lpstr>
      <vt:lpstr>Poppins Light</vt:lpstr>
      <vt:lpstr>Poppins Medium</vt:lpstr>
      <vt:lpstr>Poppins Thin</vt:lpstr>
      <vt:lpstr>Wingdings</vt:lpstr>
      <vt:lpstr>R3 theme</vt:lpstr>
      <vt:lpstr>The Millionaires Problem: An Intro to Conclave Development</vt:lpstr>
      <vt:lpstr>Summary</vt:lpstr>
      <vt:lpstr>Content Overview</vt:lpstr>
      <vt:lpstr>The Millionaires Problem</vt:lpstr>
      <vt:lpstr>The Millionaires Problem</vt:lpstr>
      <vt:lpstr>The Millionaires Problem</vt:lpstr>
      <vt:lpstr>Setting up your Machine</vt:lpstr>
      <vt:lpstr>Key Technologies</vt:lpstr>
      <vt:lpstr>Java</vt:lpstr>
      <vt:lpstr>Gradle</vt:lpstr>
      <vt:lpstr>Git</vt:lpstr>
      <vt:lpstr>Docker</vt:lpstr>
      <vt:lpstr>Download the Git Repository</vt:lpstr>
      <vt:lpstr>Deploying an Enclave</vt:lpstr>
      <vt:lpstr>Deploying an Enclave</vt:lpstr>
      <vt:lpstr>Setting up your Docker Container</vt:lpstr>
      <vt:lpstr>Building the Conclave Project</vt:lpstr>
      <vt:lpstr>Building the Conclave Project</vt:lpstr>
      <vt:lpstr>Deploy Conclave to the Docker Container</vt:lpstr>
      <vt:lpstr>Running the Demo Script</vt:lpstr>
      <vt:lpstr>Running the Demo Script</vt:lpstr>
      <vt:lpstr>Redeploying the Application</vt:lpstr>
      <vt:lpstr>Deployment Architecture</vt:lpstr>
      <vt:lpstr>Source Code Review</vt:lpstr>
      <vt:lpstr>DemoScript</vt:lpstr>
      <vt:lpstr>HostController</vt:lpstr>
      <vt:lpstr>MyEnclave</vt:lpstr>
      <vt:lpstr>MyEnclave (Continued)</vt:lpstr>
      <vt:lpstr>Lab</vt:lpstr>
      <vt:lpstr>Task #1: Multiparty Millionaires Problem</vt:lpstr>
      <vt:lpstr>Task #1: Multiparty Millionaires Problem (Solution)</vt:lpstr>
      <vt:lpstr>Task #2: Add Functionality for Removing an Entry</vt:lpstr>
      <vt:lpstr>Task #2: Add Functionality for Removing an Entry (Solution)</vt:lpstr>
      <vt:lpstr>Wrap Up</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Millionaires Problem An Intro to Conclave Development</dc:title>
  <dc:creator>Thor Gilman</dc:creator>
  <cp:lastModifiedBy>Thor Gilman</cp:lastModifiedBy>
  <cp:revision>78</cp:revision>
  <dcterms:created xsi:type="dcterms:W3CDTF">2021-01-11T17:28:30Z</dcterms:created>
  <dcterms:modified xsi:type="dcterms:W3CDTF">2021-02-01T16:40:45Z</dcterms:modified>
</cp:coreProperties>
</file>